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01"/>
  </p:normalViewPr>
  <p:slideViewPr>
    <p:cSldViewPr snapToGrid="0" snapToObjects="1">
      <p:cViewPr varScale="1">
        <p:scale>
          <a:sx n="110" d="100"/>
          <a:sy n="110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F9B0-E2EC-EC4E-8BC5-A0B6F636C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F6B4E-4FC9-F748-AC9C-3E35491F3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9262D-8981-F849-AE08-E50D881A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EDC6-6648-5441-88C2-E83685CB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83A99-267C-5B46-B0A4-512F7ECB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0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9158-F5A3-9F42-9C59-06CC8B32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49B95-CB42-C949-8247-6816ABC6D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B3BA2-3FE0-8547-A626-40141620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5EC1-759B-864F-A2C0-EB159917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AFF17-A0D1-AD47-9681-EE52785B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F2198-D7D0-6441-80DF-8C7266709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52044-A4B7-EE46-8246-EB3FB0437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ED38F-2DEC-4749-968A-784EF81B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C47A0-9C07-A048-87CC-12EB7EA9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C953-86DF-B649-B687-763F8F84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3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953C1-1AA0-4B42-B13A-8661170F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04AF1-E848-984C-BE17-F81AEB367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2DF0A-B768-F64F-A853-7F081E42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6510E-3BD7-6B44-92EE-8A578C76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5B01D-E879-DA4B-83AC-E0E0C0AB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1F74-1E01-F149-8E3C-98DF80FE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676ED-9A25-484A-831F-EE3726F44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5327B-DA9F-994F-979B-90F7935B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48FEA-7455-B94E-B307-1549674E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5E8E0-C9C1-AC40-9E2E-62BC51B0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CB6A9-DDF3-EB40-9616-077B0683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D563-27C9-F04F-A0CB-B95E0B528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DE2BD-9586-C94A-A987-9A50AAA42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2E2A9-13B6-4744-A167-E2B741CA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9618A-8D01-FE47-815D-9A76768A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15019-3020-5A4F-8B2A-141A2F95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F71E-02BD-3443-A0D2-5527CE0A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08A9-F41A-A348-852D-58100B19F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5F700-D787-4944-B0D0-744352234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C38FB-E69B-DE4A-A7BE-6FA4E4736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E24DA-E39F-9841-8204-D4D4205C9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723F4-B16C-2B4A-9DE1-916BB504B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1BB36-EF28-6A42-A63E-B163BA06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24340-9BCF-DB4D-9122-9BDB6C226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9C1-8126-B048-A6E2-53B32454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9B6FD-6F96-254A-97A0-A13834F8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87EBB-2C9D-CE4D-8CAC-DEC8F385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DC99B-A837-F14D-BFED-44798314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8B8FD-1F2B-0D48-9578-71E02075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0E29-5E44-F24B-9669-6BBE3762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0A3F5-6D3B-D04F-AEA8-D4DA0015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98C7-CD68-854D-99E8-1145D931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D0F34-6EE0-8A4B-8B3A-8109BCE5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23DDF-A1EB-3344-8727-D4AE44A3A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45A0C-204F-4341-8F8C-C038893A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771D6-C54A-ED45-9451-AFAAA853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2A4B1-E429-2B40-AAAF-858FA768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5195-1C11-6842-AB06-A97B1E7D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21F43-ECAA-874A-BFE4-52A2C19BD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13F97-E88D-8546-926B-0FEF3945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92805-9406-0641-98BE-5DB5EAC8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A1CA0-E131-EB40-9B75-D4AC038A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8A2D2-A0DF-6E46-8E38-D5F92BC5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6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4C2F28-3A9A-B048-AE6A-76723A2C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248F-0D41-1D4E-85A0-C6DC0BDBB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A0BA9-7A8E-5345-B657-3D2854CFF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6ECE-AF91-3F43-85E8-2B36951516B2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6B7A6-FDEB-EC49-A930-74A701333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FDCF7-EB8C-DE42-94D8-E59F2BC84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149-88D7-7042-9734-968D7FA4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7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22756F-71C1-C448-9E25-F294D9062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934" y="0"/>
            <a:ext cx="900813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037C02-652B-5541-8D8B-ABBE262A791C}"/>
              </a:ext>
            </a:extLst>
          </p:cNvPr>
          <p:cNvSpPr txBox="1"/>
          <p:nvPr/>
        </p:nvSpPr>
        <p:spPr>
          <a:xfrm>
            <a:off x="7031979" y="1474575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AB0035-4096-FB43-B77F-D8B9770228F1}"/>
              </a:ext>
            </a:extLst>
          </p:cNvPr>
          <p:cNvSpPr txBox="1"/>
          <p:nvPr/>
        </p:nvSpPr>
        <p:spPr>
          <a:xfrm>
            <a:off x="4723188" y="1264162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E4EC4C-59AC-2F4E-BB78-D2182566798C}"/>
              </a:ext>
            </a:extLst>
          </p:cNvPr>
          <p:cNvSpPr txBox="1"/>
          <p:nvPr/>
        </p:nvSpPr>
        <p:spPr>
          <a:xfrm>
            <a:off x="2811078" y="1626975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42606-9B51-F24E-B644-5311845CC0EA}"/>
              </a:ext>
            </a:extLst>
          </p:cNvPr>
          <p:cNvSpPr txBox="1"/>
          <p:nvPr/>
        </p:nvSpPr>
        <p:spPr>
          <a:xfrm>
            <a:off x="3449614" y="342900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76FDB-62DC-5449-86B7-89EA24024081}"/>
              </a:ext>
            </a:extLst>
          </p:cNvPr>
          <p:cNvSpPr txBox="1"/>
          <p:nvPr/>
        </p:nvSpPr>
        <p:spPr>
          <a:xfrm>
            <a:off x="5333662" y="2961067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81FA71-B2B0-AB46-92AB-2B2B15FB955A}"/>
              </a:ext>
            </a:extLst>
          </p:cNvPr>
          <p:cNvSpPr txBox="1"/>
          <p:nvPr/>
        </p:nvSpPr>
        <p:spPr>
          <a:xfrm>
            <a:off x="5201250" y="4503353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50C8F3-95CA-C14A-AFB5-7D5D5C60B00E}"/>
              </a:ext>
            </a:extLst>
          </p:cNvPr>
          <p:cNvSpPr txBox="1"/>
          <p:nvPr/>
        </p:nvSpPr>
        <p:spPr>
          <a:xfrm>
            <a:off x="6978083" y="4318687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1E797E-A7F5-7642-AF30-C4F916507FD7}"/>
              </a:ext>
            </a:extLst>
          </p:cNvPr>
          <p:cNvSpPr txBox="1"/>
          <p:nvPr/>
        </p:nvSpPr>
        <p:spPr>
          <a:xfrm>
            <a:off x="9441442" y="2776401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B26A9-2FFD-394F-80A1-599152E0AB8C}"/>
              </a:ext>
            </a:extLst>
          </p:cNvPr>
          <p:cNvSpPr txBox="1"/>
          <p:nvPr/>
        </p:nvSpPr>
        <p:spPr>
          <a:xfrm>
            <a:off x="5409952" y="1448828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B.8</a:t>
            </a:r>
          </a:p>
        </p:txBody>
      </p:sp>
    </p:spTree>
    <p:extLst>
      <p:ext uri="{BB962C8B-B14F-4D97-AF65-F5344CB8AC3E}">
        <p14:creationId xmlns:p14="http://schemas.microsoft.com/office/powerpoint/2010/main" val="76981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169C2E-191A-CD40-B510-C2CC0A84A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777" y="0"/>
            <a:ext cx="731244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9C8245-2983-A940-BF45-9F0A76C6CCCD}"/>
              </a:ext>
            </a:extLst>
          </p:cNvPr>
          <p:cNvSpPr txBox="1"/>
          <p:nvPr/>
        </p:nvSpPr>
        <p:spPr>
          <a:xfrm>
            <a:off x="5480971" y="849543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6278BC-8C51-4949-921E-43C1868AEE3B}"/>
              </a:ext>
            </a:extLst>
          </p:cNvPr>
          <p:cNvSpPr txBox="1"/>
          <p:nvPr/>
        </p:nvSpPr>
        <p:spPr>
          <a:xfrm>
            <a:off x="5739353" y="2365198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4AA57-222F-7840-A4FA-338403A07FD3}"/>
              </a:ext>
            </a:extLst>
          </p:cNvPr>
          <p:cNvSpPr txBox="1"/>
          <p:nvPr/>
        </p:nvSpPr>
        <p:spPr>
          <a:xfrm>
            <a:off x="4510988" y="1900665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828B5A-1CAF-2345-9009-0FC030900502}"/>
              </a:ext>
            </a:extLst>
          </p:cNvPr>
          <p:cNvSpPr txBox="1"/>
          <p:nvPr/>
        </p:nvSpPr>
        <p:spPr>
          <a:xfrm>
            <a:off x="3233398" y="2028132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B75D4B-B663-8540-9DB2-FEA24EEE4213}"/>
              </a:ext>
            </a:extLst>
          </p:cNvPr>
          <p:cNvSpPr txBox="1"/>
          <p:nvPr/>
        </p:nvSpPr>
        <p:spPr>
          <a:xfrm>
            <a:off x="4975782" y="342900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0C042-B37E-7B46-97F6-3DA1E0C08898}"/>
              </a:ext>
            </a:extLst>
          </p:cNvPr>
          <p:cNvSpPr txBox="1"/>
          <p:nvPr/>
        </p:nvSpPr>
        <p:spPr>
          <a:xfrm>
            <a:off x="5230306" y="5775871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3E0F0F-1CAD-614F-9531-BA374D7D8923}"/>
              </a:ext>
            </a:extLst>
          </p:cNvPr>
          <p:cNvSpPr txBox="1"/>
          <p:nvPr/>
        </p:nvSpPr>
        <p:spPr>
          <a:xfrm>
            <a:off x="6348953" y="4655533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26A30-B0AC-454F-ADF6-8BF866133CCC}"/>
              </a:ext>
            </a:extLst>
          </p:cNvPr>
          <p:cNvSpPr txBox="1"/>
          <p:nvPr/>
        </p:nvSpPr>
        <p:spPr>
          <a:xfrm>
            <a:off x="8263754" y="4020378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49F58-CBBA-5041-B604-6B6F9EFAEA61}"/>
              </a:ext>
            </a:extLst>
          </p:cNvPr>
          <p:cNvSpPr txBox="1"/>
          <p:nvPr/>
        </p:nvSpPr>
        <p:spPr>
          <a:xfrm>
            <a:off x="8196236" y="2772874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4E67A7-C8A6-6344-A694-5D4830C0DF98}"/>
              </a:ext>
            </a:extLst>
          </p:cNvPr>
          <p:cNvSpPr txBox="1"/>
          <p:nvPr/>
        </p:nvSpPr>
        <p:spPr>
          <a:xfrm>
            <a:off x="6908276" y="1531333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1.1</a:t>
            </a:r>
          </a:p>
        </p:txBody>
      </p:sp>
    </p:spTree>
    <p:extLst>
      <p:ext uri="{BB962C8B-B14F-4D97-AF65-F5344CB8AC3E}">
        <p14:creationId xmlns:p14="http://schemas.microsoft.com/office/powerpoint/2010/main" val="23971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85487E-C57B-0E48-978D-102C4304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461" y="0"/>
            <a:ext cx="791307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82350B-7CE6-2A4B-B733-54738F6894E0}"/>
              </a:ext>
            </a:extLst>
          </p:cNvPr>
          <p:cNvSpPr txBox="1"/>
          <p:nvPr/>
        </p:nvSpPr>
        <p:spPr>
          <a:xfrm>
            <a:off x="6480869" y="1284313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A40C7-9374-8F42-9495-76D4442311B8}"/>
              </a:ext>
            </a:extLst>
          </p:cNvPr>
          <p:cNvSpPr txBox="1"/>
          <p:nvPr/>
        </p:nvSpPr>
        <p:spPr>
          <a:xfrm>
            <a:off x="3088361" y="2254046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8C6664-4D37-2E4C-BC18-07FA3E4B725F}"/>
              </a:ext>
            </a:extLst>
          </p:cNvPr>
          <p:cNvSpPr txBox="1"/>
          <p:nvPr/>
        </p:nvSpPr>
        <p:spPr>
          <a:xfrm>
            <a:off x="4528605" y="2624384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1B7F6-1BB1-4847-8DCD-9ADC01692C7C}"/>
              </a:ext>
            </a:extLst>
          </p:cNvPr>
          <p:cNvSpPr txBox="1"/>
          <p:nvPr/>
        </p:nvSpPr>
        <p:spPr>
          <a:xfrm>
            <a:off x="4380064" y="3813381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F8754-3817-7F4F-BF02-E0034D339590}"/>
              </a:ext>
            </a:extLst>
          </p:cNvPr>
          <p:cNvSpPr txBox="1"/>
          <p:nvPr/>
        </p:nvSpPr>
        <p:spPr>
          <a:xfrm>
            <a:off x="6522117" y="478272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3E90B0-5E76-AE4E-93C0-C5F1309756E4}"/>
              </a:ext>
            </a:extLst>
          </p:cNvPr>
          <p:cNvSpPr txBox="1"/>
          <p:nvPr/>
        </p:nvSpPr>
        <p:spPr>
          <a:xfrm>
            <a:off x="6938068" y="2721026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7FBD84-E5A8-8946-8B35-C50FD6239BBD}"/>
              </a:ext>
            </a:extLst>
          </p:cNvPr>
          <p:cNvSpPr txBox="1"/>
          <p:nvPr/>
        </p:nvSpPr>
        <p:spPr>
          <a:xfrm>
            <a:off x="7962429" y="3059668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358A3D-39CD-9546-ACFA-B421A3B96EB4}"/>
              </a:ext>
            </a:extLst>
          </p:cNvPr>
          <p:cNvSpPr txBox="1"/>
          <p:nvPr/>
        </p:nvSpPr>
        <p:spPr>
          <a:xfrm>
            <a:off x="8641687" y="2263245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384D0-79FC-E64A-857C-14D200D675ED}"/>
              </a:ext>
            </a:extLst>
          </p:cNvPr>
          <p:cNvSpPr txBox="1"/>
          <p:nvPr/>
        </p:nvSpPr>
        <p:spPr>
          <a:xfrm>
            <a:off x="4643843" y="1383871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129A9E-D4A0-BE4A-9678-5AF206154D87}"/>
              </a:ext>
            </a:extLst>
          </p:cNvPr>
          <p:cNvSpPr txBox="1"/>
          <p:nvPr/>
        </p:nvSpPr>
        <p:spPr>
          <a:xfrm>
            <a:off x="5586952" y="1653645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2.0</a:t>
            </a:r>
          </a:p>
        </p:txBody>
      </p:sp>
    </p:spTree>
    <p:extLst>
      <p:ext uri="{BB962C8B-B14F-4D97-AF65-F5344CB8AC3E}">
        <p14:creationId xmlns:p14="http://schemas.microsoft.com/office/powerpoint/2010/main" val="336070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24F3B7-EA35-824C-A70E-0511FC67E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66" y="0"/>
            <a:ext cx="541866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1AA6C5-DF2E-F547-A405-10DD3D4F8880}"/>
              </a:ext>
            </a:extLst>
          </p:cNvPr>
          <p:cNvSpPr txBox="1"/>
          <p:nvPr/>
        </p:nvSpPr>
        <p:spPr>
          <a:xfrm>
            <a:off x="4296060" y="1021134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E5404-BFD2-8447-BF51-2573F03A1558}"/>
              </a:ext>
            </a:extLst>
          </p:cNvPr>
          <p:cNvSpPr txBox="1"/>
          <p:nvPr/>
        </p:nvSpPr>
        <p:spPr>
          <a:xfrm>
            <a:off x="3685581" y="4585462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0A974-7B6B-C444-8567-32B984EF7310}"/>
              </a:ext>
            </a:extLst>
          </p:cNvPr>
          <p:cNvSpPr txBox="1"/>
          <p:nvPr/>
        </p:nvSpPr>
        <p:spPr>
          <a:xfrm>
            <a:off x="4926738" y="544787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BFC7B6-187D-354C-B0BA-2557AB3C0D14}"/>
              </a:ext>
            </a:extLst>
          </p:cNvPr>
          <p:cNvSpPr txBox="1"/>
          <p:nvPr/>
        </p:nvSpPr>
        <p:spPr>
          <a:xfrm>
            <a:off x="7018016" y="4031464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B95ADD-2AEC-154C-B5FC-C605676780B6}"/>
              </a:ext>
            </a:extLst>
          </p:cNvPr>
          <p:cNvSpPr txBox="1"/>
          <p:nvPr/>
        </p:nvSpPr>
        <p:spPr>
          <a:xfrm>
            <a:off x="6879377" y="252074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12CE7B-C2FF-C44F-9BD6-13FBB4B70E28}"/>
              </a:ext>
            </a:extLst>
          </p:cNvPr>
          <p:cNvSpPr txBox="1"/>
          <p:nvPr/>
        </p:nvSpPr>
        <p:spPr>
          <a:xfrm>
            <a:off x="6508969" y="157426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C682DE-2D0D-FC4C-A24E-9A3DCBD90C68}"/>
              </a:ext>
            </a:extLst>
          </p:cNvPr>
          <p:cNvSpPr txBox="1"/>
          <p:nvPr/>
        </p:nvSpPr>
        <p:spPr>
          <a:xfrm>
            <a:off x="5079437" y="1205800"/>
            <a:ext cx="509047" cy="369332"/>
          </a:xfrm>
          <a:prstGeom prst="rect">
            <a:avLst/>
          </a:prstGeom>
          <a:solidFill>
            <a:srgbClr val="C00000">
              <a:alpha val="38000"/>
            </a:srgb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3.0</a:t>
            </a:r>
          </a:p>
        </p:txBody>
      </p:sp>
    </p:spTree>
    <p:extLst>
      <p:ext uri="{BB962C8B-B14F-4D97-AF65-F5344CB8AC3E}">
        <p14:creationId xmlns:p14="http://schemas.microsoft.com/office/powerpoint/2010/main" val="33947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Hoefler, James</dc:creator>
  <cp:lastModifiedBy>Hoefler, James</cp:lastModifiedBy>
  <cp:revision>1</cp:revision>
  <dcterms:created xsi:type="dcterms:W3CDTF">2019-09-10T16:21:31Z</dcterms:created>
  <dcterms:modified xsi:type="dcterms:W3CDTF">2019-09-10T16:31:29Z</dcterms:modified>
</cp:coreProperties>
</file>