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81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8:21.858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2847 3142 24575,'0'-11'0,"0"-8"0,-5 0 0,-3-7 0,-10 6 0,4 2 0,-5 5 0,7 1 0,5-6 0,-4 4 0,4-5 0,-5 7 0,0 0 0,0-7 0,5 6 0,-4-5 0,4 5 0,0 1 0,-4 0 0,5 0 0,-1 0 0,-4 0 0,4-1 0,0 1 0,-4 0 0,5 0 0,-1 0 0,-4-1 0,10 1 0,-10 0 0,4 0 0,0-1 0,-4-6 0,4 6 0,-7-13 0,2 12 0,-1-4 0,0-1 0,7 5 0,-6-11 0,5 11 0,-7-11 0,2 11 0,-1-11 0,1 11 0,-2-11 0,2 11 0,-2-11 0,7 11 0,-4-5 0,4 7 0,-5-1 0,5 1 0,-4-6 0,4 4 0,-6-4 0,1 0 0,0 5 0,0-5 0,-1 6 0,7-7 0,-5 6 0,4-5 0,-6-1 0,1 5 0,-1-11 0,0 11 0,0-11 0,0 5 0,0 0 0,1 2 0,-7-1 0,5 5 0,-5-12 0,6 12 0,-6-11 0,5 11 0,-5-5 0,1 1 0,4 5 0,-10-6 0,10 7 0,-4-1 0,-1-6 0,-1 5 0,-1-5 0,3 6 0,-1 0 0,-1 0 0,-1-6 0,-10-2 0,8-6 0,-9 7 0,11-6 0,-5 11 0,6-10 0,-7 10 0,7-9 0,-6 9 0,12-9 0,-11 9 0,4-9 0,-5 3 0,6 1 0,-6-6 0,6 12 0,-7-12 0,6 5 0,-5 0 0,5-4 0,-6 4 0,0-6 0,-9-10 0,6 8 0,-6-8 0,1 9 0,6 1 0,-5-1 0,7 1 0,6 0 0,-5 0 0,12 6 0,-12-4 0,12 11 0,-11-5 0,11 6 0,-10-5 0,11 10 0,-5-8 0,6 9 0,0 0 0,-1-4 0,1 5 0,0-1 0,5-4 0,-10 4 0,8 0 0,-10-5 0,7 5 0,0-5 0,-7-1 0,5 6 0,-5-11 0,0 9 0,5-10 0,-4 7 0,-1 5 0,5-4 0,-4 5 0,5-7 0,1 1 0,0 0 0,0 0 0,0 5 0,-1-4 0,1 10 0,0-10 0,-1 10 0,1-10 0,0 4 0,0 1 0,0-5 0,0 10 0,0-10 0,0 10 0,0-10 0,-1 10 0,1-5 0,0 1 0,-1 3 0,1-9 0,0 10 0,-1-10 0,1 10 0,0-5 0,5 1 0,-4 3 0,4-3 0,-5 5 0,0 0 0,0-5 0,-1 3 0,1-3 0,0 5 0,0 0 0,0 0 0,0 0 0,0 0 0,0 0 0,5-6 0,-4 5 0,4-5 0,-5 6 0,0 0 0,6-5 0,-5 4 0,10-10 0,-5 5 0,6-5 0,5-1 0,2 6 0,-1-5 0,5 10 0,-4-4 0,-1-1 0,5 5 0,-4-5 0,-1 1 0,5-2 0,-5-5 0,6 5 0,0-3 0,0 8 0,0-9 0,1 5 0,-1-1 0,0-4 0,0 4 0,0 0 0,0-4 0,0 4 0,0 1 0,1-5 0,-2 9 0,2-9 0,-2 5 0,1-1 0,0-4 0,1 4 0,-1 0 0,0-3 0,0 8 0,0-9 0,0 10 0,0-10 0,0 10 0,0-10 0,0 9 0,0-8 0,1 8 0,-1-3 0,0-1 0,0 0 0,-1-6 0,1 5 0,-6-3 0,5 8 0,-4-9 0,5 10 0,-1-4 0,-5 9 0,-1 3 0,-5 4 0,0 1 0,0-1 0,0 1 0,0-1 0,5-5 0,-3 5 0,8-10 0,-9 9 0,10-8 0,-4 3 0,0 0 0,4 2 0,-5 0 0,6 3 0,1-3 0,-7 5 0,5 0 0,-4 0 0,5 1 0,0-1 0,0 0 0,0 0 0,0 0 0,0-6 0,0 5 0,0-4 0,1 5 0,-1 0 0,0 0 0,0 0 0,-1 0 0,1 0 0,0 0 0,0-6 0,0 5 0,0-10 0,0 10 0,0-4 0,0 5 0,0-1 0,0-4 0,-6 3 0,5-3 0,-5 0 0,1 3 0,4-3 0,-5 5 0,1 0 0,4-5 0,-5 3 0,1-3 0,4 5 0,-5 0 0,1 0 0,4-5 0,-10 4 0,10-5 0,-5 6 0,6 0 0,0 0 0,0 0 0,-1-1 0,0-5 0,-4 5 0,3-10 0,-8 10 0,8-10 0,-8 10 0,9-4 0,-5 5 0,1 0 0,3 0 0,-3-6 0,0 5 0,3-4 0,-3 5 0,0 0 0,4 0 0,-5 0 0,1 0 0,4 1 0,-4-1 0,4-1 0,1 1 0,-5 0 0,4 0 0,-5 1 0,1-1 0,4 0 0,-4 0 0,-1 0 0,5 0 0,-4 0 0,-1 0 0,5 0 0,-10 0 0,10 0 0,-4 1 0,0-1 0,3 0 0,-3 0 0,5 0 0,-6-1 0,5-4 0,-10 4 0,10-4 0,-4 5 0,-1 0 0,5-1 0,-5-4 0,7 4 0,-7-4 0,5 5 0,-4 0 0,5 0 0,-6 0 0,5 0 0,-5 0 0,1 0 0,4 0 0,-4 0 0,-1 0 0,5-5 0,-9 4 0,8-5 0,-8 7 0,8-7 0,-3 5 0,0-4 0,4 5 0,-10 0 0,10 0 0,-5 0 0,1 0 0,3 0 0,-3-1 0,4 1 0,-4 0 0,3 0 0,-3-1 0,-1 2 0,5-7 0,-10 5 0,10-5 0,-5 6 0,1 0 0,3-5 0,-8 3 0,8-3 0,-3 5 0,-1 0 0,5-1 0,-10 1 0,9 0 0,-4-1 0,1 1 0,3-1 0,-4 1 0,6 0 0,-5-1 0,3-4 0,-8 4 0,8-5 0,-3 6 0,5 1 0,-5-1 0,4 0 0,-10 0 0,10 0 0,-4 0 0,-1 0 0,5 0 0,-5 0 0,1 0 0,4 0 0,-4 0 0,-1 0 0,5 1 0,-4-1 0,-1 0 0,5 0 0,-4 0 0,0 0 0,4 0 0,-10 0 0,10 0 0,-10 0 0,9 0 0,-3-1 0,-1 1 0,5-6 0,-10 4 0,10-8 0,-5 8 0,1-4 0,3 0 0,-8 5 0,8-5 0,-9 6 0,10-5 0,-10 3 0,10-3 0,-5 5 0,1 0 0,3 0 0,-3 0 0,-1 0 0,5-6 0,-10 5 0,10-4 0,-5 4 0,6 1 0,-5 0 0,4 0 0,-5 0 0,1 0 0,3 0 0,-8 0 0,8 0 0,-3 0 0,5 1 0,-5-1 0,4 0 0,-5 0 0,6 0 0,-5 0 0,3 0 0,-8 0 0,8-6 0,-8 5 0,8-4 0,-8 5 0,8-6 0,-9 5 0,10-5 0,-5 6 0,0-1 0,5-4 0,-10 3 0,10-9 0,-10 10 0,5-5 0,-1 1 0,-4 3 0,10-8 0,-10 8 0,10-3 0,-5 4 0,1 1 0,3-1 0,-9 1 0,10-5 0,-10 4 0,4-5 0,1 1 0,-5 4 0,10-5 0,-10 6 0,9-5 0,-8 3 0,3-3 0,1 0 0,-5 4 0,4-5 0,0 6 0,-3 0 0,3-1 0,0-5 0,-4 5 0,5-5 0,-6 6 0,0-1 0,0 0 0,0 0 0,-5 0 0,4 0 0,-4 0 0,5 0 0,-6-4 0,5 3 0,-5-4 0,1 1 0,4 3 0,-4-3 0,5 5 0,-6-5 0,5 3 0,-9-4 0,8 6 0,-8-6 0,8 4 0,-9-9 0,10 10 0,-10-10 0,10 10 0,-9-5 0,9 6 0,-10-6 0,10 4 0,-10-3 0,10 4 0,-10-4 0,10 3 0,-10-4 0,10 5 0,-9 1 0,8-1 0,-8-5 0,8 4 0,-8-9 0,8 9 0,-3-9 0,5 4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6.73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0 8027,'15'11'0,"-1"1"0,2 1 0,-1 1 0,1 4 0,0 1 0,2 2 0,-1 0 0,3 2 0,0 0 0,-3-2 0,1-1 0,0 1 0,0 0 0,-4-4 0,-1 0 0,1 2 0,0-1 0,-3-1 0,-1 0 0,1 1 0,-2 1 0,-1-2 0,-2 0 0,0 2 0,1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7.11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0 550 8027,'3'-24'0,"-1"-1"0,2 3 0,0 0 0,2 1 0,2 0 0,1-1 0,2 0 0,2 1 0,0-1 0,1 2 0,1-1 0,5-3 0,2 0-199,-6 7 0,0 1 0,2-1 1,1 0-1,0 0 0,2 1 199,0 0 0,2 0 0,-1 1 0,1 1 0,0 1 0,1 1 0,0 2 0,0 0 0,0 2 0,10-2 0,-1 2 0,-3 4 0,0 2 0,0 1 0,0 2 78,-6 2 0,-1 2 1,0 2-1,-2 2-78,-1 3 0,-3 1 0,-1 2 0,-3 1 0,-2 1 0,-3 2 0,0 1 0,-3 0 0,-1 4 0,-1 1 0,-1-1 0,-1 0 0,-2 3 0,-1 1 0,-1-1 0,-2-1 0,-1-1 0,-1 0 0,-2 2 0,-1-1 0,2-4 0,0 0 0,-1 0 0,-1 1 0,-1 1 0,0 1 0,0-5 0,0-1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7.66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38 72 8027,'-1'21'0,"0"-1"0,0 1 0,-1-2 0,-1 15 0,0-1 0,-1 1 0,2-2 0,1-4 0,0 1 0,1 0 0,5-5 0,6 3 0,7-10 0,10-8 0,3-4 0,-13-4 0,0-1 0,0-2 0,1-3 0,1 0 0,-1-1 0,1-3 0,-1-2 0,0-1 0,0-1 0,-2-1 0,-1 0 0,-2-1 0,0-1 0,-3 1 0,-1-1 0,-1 0 0,-2 0 0,2-17 0,-6-1 0,-5-1 0,-4 18 0,-1 0 0,-4 0 0,-1 1 0,-3 1 0,-2 1 0,-1 0 0,-1 2 0,1 2 0,-2 1 0,0 0 0,-1 2 0,2 2 0,-1 2 0,1 1 0,0 1 0,-12 2 0,5 3 0,2 5 0,1 4 0,7 1 0,0 5 0,4 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8.03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0 326 8027,'19'28'0,"-1"1"0,-2-7 0,0-2 0,-3-6 0,1-2 0,13 6 0,1-3 0,2 0 0,2-4 0,-14-4 0,2-1 0,2-2 0,0 0 0,2 0 0,1 0 0,-2-2 0,1 0 0,0-1 0,0-1 0,-3-3 0,-1-1 0,-1-2 0,-2-1 0,-1-3 0,-2-2 0,-2-4 0,-2 0 0,-3-3 0,-2-1 0,-1-2 0,-3-2 0,-3 1 0,-1 0 0,-2 1 0,-2-1 0,-2 0 0,-2-1 0,-1 3 0,-1 0 0,0 0 0,-1 1 0,1 2 0,-1 1 0,1 0 0,0 0 0,-9-7 0,2-1 0,-3 2 0,2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9.105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220 649 8027,'-23'2'0,"0"0"0,5 2 0,1 2 0,-11 12 0,17-4 0,1 3 0,-1-1 0,1 2 0,0 0 0,1 2 0,0 3 0,0 0 0,1 1 0,0 1 0,2 0 0,2 1 0,0 0 0,3 1 0,0-3 0,3 0 0,1-2 0,3-2 0,2-2 0,3-3 0,4-2 0,2-2 0,1-3 0,0-2 0,2-3 0,0-1 0,-1-2 0,0-1 0,0-2 0,-1-3 0,-1-1 0,-1-3 0,-2-5 0,-1-2 0,-2-1 0,-2-2 0,-1-1 0,-3-2 0,-1 2 0,-1 0 0,-1 2 0,-2 0 0,1-1 0,-2 2 0,-1-10 0,-3 2 0,-4 4 0,2 5 0,0 5 0,4 5 0,2 3 0,10 2 0,10 5 0,12 5 0,-12-1 0,0 1 0,3 3 0,0 1 0,0 2 0,0 1 0,3 2 0,-1 1-116,1 3 0,0 2 1,-8-7-1,0 0 0,-1 0 116,1 2 0,0 1 0,-1-1 0,0 2 0,0 0 0,0 0 0,-1 1 0,0 1 0,-1 0 0,0 0 0,0 1 0,-2-1 0,1 1 0,-2 0 0,0 0 0,-2 0 0,0 1 0,-2-1 0,1 1 0,-2-1 0,0 1 0,-2 0 0,0 0 0,-1 0 0,-1 0 0,0 0 0,-1-1 0,-1 11 0,-2 0 0,-1-4 0,-2 0 0,0-4 0,-1-1 0,-2-5 0,-1-1 0,1-2 0,-1 1 0,0-1 0,-1 0 0,-12 10 0,0-10 0,-2-15 0,4-20 0,9-1 0,1-4 0,2-8 0,1-3 0,2 9 0,1-1 0,1-1-138,0-2 0,0-1 1,1 1-1,0-2 1,1 1-1,0 0 138,0 1 0,1-1 0,0 1 0,0-3 0,0 0 0,0 1 0,1 3 0,-1 0 0,2 0 0,-1-1 0,1 0 0,1 0 0,0 1 0,0-1 0,1 1 0,-1 0 0,0 1 0,0 1 0,0 0 0,0 0 0,0 1 0,-1 0 0,-1 0 0,1 0 0,-1 0 0,0 0 0,-1 0 0,0-2 0,-1-2 0,-1 0 0,0 0 0,-1-1 0,-1 0 0,0-1 0,-1 1 0,-1 0 0,-1 2 0,-1 1 0,-1 0 0,-1-2 0,0 0 0,0 1 0,1 3 0,-1 0 0,0 1 14,0 1 1,-1 1 0,1 0 0,-1-1 0,-1 1 0,-1 1-15,-3-4 0,-2 1 0,0 3 0,-1 2-1,0 2 1,0 3 0,-2 4 0,0 3 0,0 3 0,1 4 0,1 7 0,2 4 0,1 3 0,4 3 0,1 4 0,4 2 0,1 4 0,1 0 0,2 2 0,2 1-110,1 2 1,3 1 0,1-8-1,1 0 1,1 0 109,2 0 0,0-1 0,1 0 0,2 2 0,1 0 0,1-1 0,1-4 0,0-1 0,1 0 0,1 1 0,0-1 0,1-1 0,1 1 0,1-1 0,-1-1 0,7 4 0,1-2 0,-1-2 0,1-3 0,-2-1 0,1-2 153,1 0 1,2-1 0,-3-3 0,1-2-154,-2-2 0,1-2 0,1-2 0,-1-3 0,-4-5 0,0-1 0,0-4 0,1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9.668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251 50 8027,'-16'-14'0,"-1"0"0,2 1 0,1 4 0,0 10 0,-2 12 0,-3 8 0,8-4 0,-1 2 0,-1 6 0,-1 1 0,3 1 0,-1 1-138,3-5 0,0 1 0,1 0 0,-1 6 0,1 0 138,1 3 0,1-1 0,2-2 0,1 0 0,0 1 0,2 0 0,1-5 0,2 0 56,1-6 0,3-1 0,12 9-56,11-12 0,4-9 0,-13-8 0,-1-2 0,-1-4 0,-1-4 0,2-3 0,-1-2 0,-1-4 0,-3-3 0,0-2 0,-2-1 0,-3 2 0,-2-1 0,-1-2 0,-1 2 0,-3 4 0,0 0 0,0 0 0,0 0 0,-1-13 0,1 2 0,-2 8 0,0 6 0,0 12 0,4 28 0,4 1 0,-1-3 0,1 1 130,2-3 1,0-1 0,2 0-1,0-1-130,1-1 0,1 0 0,0 0 0,1-1 0,1-2 0,0-1 0,13 5 0,3-7 0,0-4 0,-14-2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40:00.07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172 0 8027,'-23'7'0,"-1"0"0,2 3 0,3 2 0,0 12 0,1 3 0,1 1 0,4-4 0,5-1 0,4-2 0,1 2 0,2 2 0,0 2 0,7-2 0,6-3 0,8-4 0,8-4 0,-12-9 0,1 0 0,1 0 0,0-1 0,1 0 0,0-1 0,1-1 0,0 1 0,0 0 0,0 0 0,-1 1 0,0 0 0,-1 1 0,0 1 0,-1 2 0,-1 0 0,0 1 0,-2 2 0,-1 1 0,-2 1 0,0 3 0,-2 1 0,-1 4 0,-1 2 0,-2-1 0,-2 2 0,0 3 0,-1 1 0,-2-5 0,-1 0 0,-2 0 0,-1 0 0,-1-2 0,-2-1 0,-2 1 0,-3 0 0,-2-1 0,-1-1 0,-3-1 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8:33.066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0 522 24575,'18'0'0,"-2"0"0,3 0 0,-5 0 0,4 0 0,-6 0 0,1 0 0,-1 0 0,0 0 0,0 0 0,0 0 0,0 0 0,0 0 0,0 0 0,0 0 0,-1 0 0,1 0 0,0 0 0,-1 0 0,2 0 0,-2 0 0,1 0 0,0 0 0,0 0 0,0 0 0,0 0 0,0 0 0,0 0 0,-1 0 0,1 0 0,-5 6 0,3 1 0,-3-1 0,5 5 0,0-10 0,0 10 0,0-10 0,-1 4 0,1 0 0,0-3 0,0 3 0,-5 0 0,4-4 0,-5 10 0,6-10 0,-1 9 0,1-9 0,0 10 0,0-5 0,-6-5 0,-1-2 0,-11-5 0,5-4 0,-4 3 0,5-4 0,0-1 0,0 1 0,0-1 0,0 1 0,0-1 0,0 0 0,0 1 0,-5-1 0,3 1 0,-3-1 0,5 1 0,0-1 0,0 1 0,0-1 0,0 0 0,0 1 0,0-1 0,0 0 0,0 0 0,-5 1 0,3-1 0,-3 0 0,5 0 0,0 0 0,0 1 0,0-1 0,0 0 0,0 0 0,0 0 0,0 1 0,0-1 0,0 0 0,0 0 0,0 0 0,0 0 0,0 1 0,0-1 0,0 0 0,0 1 0,-5 4 0,3-3 0,-3 3 0,5-4 0,0-1 0,0 1 0,0 0 0,-5 5 0,4-5 0,-4 5 0,5-5 0,0-1 0,0 1 0,-5 5 0,-1 1 0,-5 5 0,-1 0 0,1 5 0,5 1 0,-5 0 0,5 4 0,-1-4 0,-3 1 0,9 2 0,-10-7 0,9 8 0,-9-9 0,10 9 0,-9-9 0,8 9 0,-8-8 0,9 8 0,-4-4 0,0 0 0,-1-1 0,-1 0 0,-3-3 0,4 3 0,-1 0 0,-3-4 0,9 9 0,-9-9 0,8 9 0,-9-9 0,10 9 0,-10-9 0,10 9 0,-9-9 0,9 10 0,-10-10 0,10 9 0,-9-8 0,8 8 0,-8-8 0,4 3 0,-1 1 0,-3-5 0,3 9 0,-4-4 0,0 6 0,-1-1 0,1 0 0,-1 0 0,1 1 0,5-1 0,-5-5 0,5 4 0,-6-8 0,6 8 0,-5-4 0,10 6 0,-9-6 0,8 5 0,-8-10 0,8 10 0,-8-10 0,9 10 0,-10-9 0,10 8 0,-9-4 0,9 5 0,-9-4 0,9 3 0,-4-4 0,-1 1 0,20-7 0,-11-7 0,19 1 0,-10 0 0,-5 1 0,4 4 0,-5-10 0,6 9 0,0-9 0,0 10 0,-1-10 0,1 10 0,0-4 0,0 5 0,-1 0 0,1 0 0,0 0 0,-1 0 0,1 0 0,-1 0 0,1 0 0,0 0 0,-1 0 0,0 0 0,1 0 0,-1 0 0,0 0 0,1 0 0,-1 0 0,0 0 0,0 0 0,1 0 0,-1 0 0,0 0 0,0 0 0,-5 5 0,4-3 0,-4 8 0,6-9 0,-1 4 0,-5 0 0,4-4 0,-9 9 0,10-9 0,-10 10 0,9-10 0,-9 9 0,9-8 0,-9-2 0,4-6 0,-5-6 0,0 1 0,0-1 0,0 1 0,0-1 0,0 1 0,0-1 0,0 0 0,0 0 0,-5 0 0,4 1 0,-4-1 0,5 1 0,0-1 0,0 1 0,0-1 0,0 1 0,0-1 0,-6 6 0,5-5 0,-4 5 0,5-6 0,0 1 0,0-1 0,0 0 0,0 1 0,0-1 0,0 1 0,0-1 0,0 1 0,-5 5 0,-1 1 0,-6 10 0,1 1 0,-1 0 0,5 5 0,-4-5 0,5 1 0,-1 4 0,-3-10 0,8 10 0,-8-5 0,8 6 0,-8-1 0,9 1 0,-4-1 0,-1-5 0,5 4 0,-5-4 0,6 5 0,5-5 0,1-1 0,0-5 0,-1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8:42.961"/>
    </inkml:context>
    <inkml:brush xml:id="br0">
      <inkml:brushProperty name="width" value="0.1" units="cm"/>
      <inkml:brushProperty name="height" value="0.1" units="cm"/>
      <inkml:brushProperty name="color" value="#F6630D"/>
    </inkml:brush>
  </inkml:definitions>
  <inkml:trace contextRef="#ctx0" brushRef="#br0">1 201 24575,'11'0'0,"0"0"0,1-6 0,0 5 0,0-4 0,-1 5 0,1 0 0,-1-6 0,1 5 0,0-4 0,-1 5 0,-4-5 0,3 3 0,-3-3 0,4 5 0,1 0 0,-1 0 0,0 0 0,1 0 0,-1-6 0,1 5 0,0-5 0,-1 1 0,0 4 0,1-4 0,-6-1 0,4 5 0,-9-10 0,10 5 0,-5-1 0,0-4 0,5 5 0,-5-6 0,5 1 0,-4-1 0,3 6 0,-9-5 0,5 5 0,-1-1 0,-4-3 0,4 4 0,-9 0 0,-3 1 0,-4 5 0,-1 0 0,0 0 0,0 0 0,0 0 0,0 0 0,0 0 0,0 0 0,0 0 0,0 0 0,0 0 0,0 0 0,1 5 0,4 1 0,2 5 0,0-5 0,3 4 0,-8-4 0,9 5 0,-9-5 0,8 4 0,-3-3 0,0 4 0,4 1 0,-4-1 0,0-4 0,3 3 0,-3-3 0,5 4 0,0 0 0,5-5 0,2-1 0,4-5 0,0 0 0,-5 6 0,4-5 0,-3 4 0,-1 0 0,4-3 0,-3 3 0,4 0 0,1-4 0,-1 4 0,1-5 0,-6 5 0,5-3 0,-5 3 0,6-5 0,-5 5 0,4-3 0,-5 3 0,6 1 0,0 0 0,0 6 0,-1-6 0,1 4 0,0-3 0,0 5 0,-1-1 0,1-5 0,-1 4 0,1-3 0,-1 4 0,1 1 0,0-6 0,-6 5 0,5-10 0,-4 10 0,5-4 0,0-1 0,-6 5 0,5-10 0,-4 10 0,-1-4 0,5-1 0,-4 5 0,4-5 0,1 0 0,-6 5 0,4-10 0,-3 10 0,5-5 0,0 1 0,-1 3 0,1-3 0,0-1 0,-6 5 0,4-10 0,-8 10 0,9-10 0,-5 4 0,1 1 0,4-5 0,-10 10 0,10-5 0,-5 1 0,1 3 0,4-8 0,-5 8 0,6-3 0,0 4 0,-1 1 0,1-5 0,-5 3 0,3-3 0,-3-1 0,5 5 0,-1-5 0,1 1 0,-5 3 0,3-3 0,-3-1 0,0 5 0,3-5 0,-3 7 0,5-2 0,0 1 0,-1 0 0,1 0 0,0 0 0,0-1 0,-1 1 0,1-1 0,-6 1 0,4-6 0,-3 4 0,-1-4 0,5 1 0,-5 3 0,1-4 0,3 1 0,-8 3 0,9-9 0,-10 9 0,10-8 0,-10 8 0,10-8 0,-10 8 0,10-4 0,-5 1 0,0 3 0,4-3 0,-8 5 0,8-6 0,-9 4 0,10-9 0,-4 9 0,4-3 0,0 4 0,1-5 0,-6 4 0,4-3 0,-4 4 0,0 0 0,4-4 0,-9 3 0,10-8 0,-10 8 0,5-3 0,-1-1 0,-4 5 0,9-5 0,-9 6 0,9-1 0,-9 0 0,9 0 0,-3 1 0,-1-1 0,4-5 0,-9 4 0,10-3 0,-10 4 0,9-4 0,-9 3 0,9-9 0,-9 10 0,9-10 0,-9 10 0,9-5 0,-4 6 0,0-1 0,5-5 0,-5-1 0,1 0 0,2-4 0,-7 9 0,-8-25 0,3 11 0,-13-25 0,9 15 0,-6-5 0,1 6 0,5 1 0,-4 0 0,4 0 0,-5 0 0,0-1 0,6 1 0,-5 0 0,4 0 0,0-1 0,-4 1 0,4 0 0,-6-7 0,1 5 0,-2-11 0,7 4 0,-5-6 0,5 7 0,-6-6 0,0 6 0,-1-7 0,1 0 0,-7 0 0,11 0 0,-9 0 0,11 6 0,-6-4 0,0 4 0,-1 1 0,7 1 0,-4 7 0,4-1 0,-5 1 0,6 0 0,-5 6 0,4-5 0,-5 10 0,1-4 0,-2 5 0,7-6 0,-5 5 0,4-10 0,-5 10 0,0-10 0,0 5 0,0-1 0,0-4 0,0 5 0,0-1 0,0-3 0,0 3 0,0 0 0,5-3 0,-4 8 0,10-9 0,-10 10 0,9-10 0,-9 10 0,10-10 0,-10 9 0,10-9 0,-10 10 0,10-10 0,-4 5 0,-1-1 0,5-3 0,-10 8 0,10-8 0,-9 9 0,8-10 0,-8 5 0,4-6 0,0 1 0,-5 4 0,10-3 0,-10 3 0,5-5 0,-6 1 0,6 0 0,-5 4 0,5-3 0,-6 4 0,1-1 0,4-3 0,-3 8 0,9-9 0,-9 10 0,8-10 0,-8 10 0,9-9 0,-10 9 0,10-10 0,-10 10 0,5-9 0,-6 8 0,0-8 0,1 9 0,4-10 0,-3 10 0,8-10 0,-8 10 0,8-10 0,-8 10 0,3-10 0,-4 10 0,4-10 0,-3 10 0,4-4 0,-6 5 0,1 0 0,0 0 0,-1 0 0,1 5 0,0-4 0,4 9 0,-3-8 0,8 8 0,-9-9 0,5 4 0,-6 0 0,0-3 0,0 8 0,1-9 0,-1 4 0,6 0 0,1 1 0,5 5 0,-6-5 0,5 4 0,-4-4 0,-1 1 0,0 3 0,-1-4 0,7 0 0,6-1 0,5-5 0,1 0 0,-1 0 0,-5 5 0,4 2 0,-3-1 0,-1 5 0,5-10 0,-5 9 0,6-8 0,-1 8 0,0-9 0,1 9 0,-1-4 0,0 0 0,-5 4 0,5-8 0,-5 8 0,1-4 0,3 0 0,-8 5 0,8-10 0,-3 10 0,5-5 0,0 6 0,-1-6 0,-4 5 0,4-4 0,-5 4 0,6 1 0,-1-1 0,0 1 0,1-1 0,-1 1 0,1-1 0,-1-5 0,-5 5 0,5-10 0,-10 10 0,10-10 0,-10 10 0,10-10 0,-10 10 0,9-9 0,-9 8 0,10-8 0,-10 8 0,10-9 0,-10 10 0,10-10 0,-10 10 0,9-5 0,-4 1 0,0 3 0,4-3 0,-4 4 0,0 0 0,5-5 0,-5-1 0,1 0 0,3-3 0,-9 9 0,10-10 0,-5 9 0,5-3 0,1-1 0,-1 4 0,0-9 0,-4 10 0,3-10 0,-9 10 0,10-10 0,-5 9 0,6-3 0,-1 4 0,1 1 0,-1-1 0,1-4 0,-5 3 0,4-8 0,-5 9 0,6-5 0,1 1 0,-1 4 0,-6-4 0,5-1 0,-4 5 0,5-4 0,-1 4 0,1 1 0,-1-6 0,-4 4 0,3-8 0,-9 9 0,10-10 0,-10 10 0,10-10 0,-10 9 0,10-8 0,-10 8 0,10-8 0,-9 8 0,8-4 0,-4 1 0,0 3 0,4-9 0,-14 4 0,3-5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40.921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1 8027,'0'0'0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3.617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215 854 8027,'11'21'0,"-1"0"0,1 0 0,1 5 0,-1-3 0,-3-6 0,0 0 0,4 8 0,-1-1 0,-2-1 0,-2-1 0,-2-1 0,1-1 0,-2-2 0,1 3 0,-1-5 0,0-3 0,-2-3 0,-1-3 0,-4-1 0,-5-4 0,-5 0 0,-6-2 0,-4-5 0,-3-4 0,-2-9 0,13 7 0,1-1 0,-2-3 0,1-1 0,-2-2 0,1-2 0,0-3 0,1-2-106,3 5 0,1-1 0,1 0 0,0-1 0,2 0 0,0-1 106,0-1 0,1 0 0,0-2 0,1-4 0,0-1 0,1 0 0,2 0 0,0 1 0,1-1 0,0 2 0,0-1 0,0 1 0,2 0 0,1 1 0,0 0 0,-1-1 0,1 0 0,1 1 0,1 4 0,0 0 0,2 1 0,0 0 0,1-1 0,0 2 0,5-8 0,0 1 0,1-2 0,1 0 0,1 5 0,1 1-1,1 4 1,2 3 0,-2 2-1,2 2 1,-1 4 0,0 2 0,0 2 0,0 2 0,16 1 0,-4 6 0,-5 6 0,-5 7 0,-4 11 0,-6 6 0,-6-13 0,-2 1 0,-2 2 0,-1 1 0,-3 7 0,-1 0 0,-1-3 0,-2 0 65,0-5 1,-1-1-1,1 0 1,-3 5 0,0-2-66,0 0 0,1 0 0,-1-1 0,0 0 0,2-3 0,0-1 0,-1-1 0,1-1 0,2-2 1,0-1 0,-5 7-1,5-8 0,6-7 0,7-9 0,7-7 0,6-2 0,6-1 0,-8 3 0,0 0 0,2 1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4.16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0 453 8027,'15'21'0,"1"0"0,-2-1 0,-1-2 0,2 5 0,2 0 0,-1 0 0,1 0 0,-1 0 0,0 0 0,1 4 0,-2-3 0,-1 0 0,-2-3 0,-3-2 0,-2-5 0,-2-4 0,-1-4 0,-5-11 0,-7-13 0,0 2 0,-1-2 0,-1-4 0,0-1 0,-2-4 0,-1-2 0,1-1 0,0-2-421,4 10 0,0-1 0,0-1 421,0 0 0,1 0 0,1 0 0,1 0 0,1-1 0,0 1 0,0-11 0,0 1 0,2 4 0,1 1 0,3-1 0,2 2-11,2 5 0,1 1 1,2 1-1,1 1 11,4 1 0,2 2 0,-1 2 0,1 2 0,1 2 0,0 2 0,2 1 0,0 2 0,0 2 0,0 1 0,1 0 0,-1 1 0,4 2 0,0 0 0,0 0 0,0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4.634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46 0 8027,'-12'19'0,"-1"0"0,1 0 0,3 0 0,9 9 0,0 2 0,0 5 0,1-15 0,0 1 0,0 0 0,1 1 0,2 2 0,1 1 0,3-1 0,1-1 0,0 0 0,2 0 0,0 0 0,2-2 0,0-3 0,1-1 0,1-2 0,1-2 0,0-3 0,0-2 0,1-2 0,1-2 0,16-1 0,-1-8 0,-3-10 0,-16 2 0,-1-1 0,-2-2 0,-2-1 0,-2 0 0,0-2 0,-2-1 0,-2 0 0,0-3 0,-2-1 0,-4 3 0,-3-1 0,-2-2 0,-2 1 0,-1 4 0,-2 1 0,-3 1 0,-2 1 0,1 2 0,-1 1 0,-3-1 0,-1 1 0,4 3 0,0 1 0,1 2 0,0 0 0,-15-4 0,4 2 0,4 4 0,6 1 0,8 0 0,8-5 0,6-1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5.11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0 675 8027,'24'20'0,"-1"0"0,-3-2 0,2 3 0,2 1 0,-8-6 0,1 2 0,1 1 0,1 1 0,1 2 0,-1 1 0,-1-1 0,-1-1 0,0 1 0,0 0 0,-5-5 0,0 0 0,2 2 0,-1 0 0,-2-4 0,-2-1 0,8 15 0,-6-5 0,-5-9 0,-12-9 0,-8-15 0,-11-13 0,10 4 0,-1-1 0,-1-5 0,1-1 0,-2-3 0,1-3 0,6 9 0,0-1 0,0-1-187,-1-4 1,1-1 0,0 0 0,0-1-1,2-1 1,0-1 186,0-1 0,1 0 0,2 0 0,1 3 0,0 0 0,2 1 0,-1-2 0,2 1 0,0 0 0,1 1 0,0 1 0,0 0-23,0-2 1,1-1 0,0 2 0,2 5 0,0 1 0,1 1 0,2-8 0,2 2 22,2 2 0,1 0 0,1 5 0,1 1 0,1 3 0,1 2 0,12-3 0,0 10 0,-3 8 0,-2 20 0,-2 6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2-20T15:39:55.402"/>
    </inkml:context>
    <inkml:brush xml:id="br0">
      <inkml:brushProperty name="width" value="0.17143" units="cm"/>
      <inkml:brushProperty name="height" value="0.17143" units="cm"/>
      <inkml:brushProperty name="color" value="#F6630D"/>
    </inkml:brush>
  </inkml:definitions>
  <inkml:trace contextRef="#ctx0" brushRef="#br0">0 288 8027,'17'-17'0,"-1"0"0,1 0 0,4-4 0,-1 2 0,-3 3 0,-1 2 0,-2 1 0,1 2 0,-1 0 0,0 0 0,14-9 0,-3 2 0,-1 2 0,-2 3 0,0 0 0,0 0 0,1-1 0,-2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315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238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95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79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31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533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88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6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926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863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8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2/20/20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6243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34" Type="http://schemas.openxmlformats.org/officeDocument/2006/relationships/image" Target="../media/image17.png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33" Type="http://schemas.openxmlformats.org/officeDocument/2006/relationships/customXml" Target="../ink/ink16.xml"/><Relationship Id="rId2" Type="http://schemas.openxmlformats.org/officeDocument/2006/relationships/image" Target="../media/image1.JP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31" Type="http://schemas.openxmlformats.org/officeDocument/2006/relationships/customXml" Target="../ink/ink15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Relationship Id="rId8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69FE1-123B-7849-BCC6-BA59F5B648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A Perspective on home gardening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60A45C-FEA0-FC40-A40E-16A4618F11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en-US" sz="2000"/>
              <a:t>With Prof. Maggie Douglas </a:t>
            </a:r>
          </a:p>
        </p:txBody>
      </p:sp>
      <p:pic>
        <p:nvPicPr>
          <p:cNvPr id="5" name="Picture 4" descr="A group of people standing on top of a dirt field&#10;&#10;Description automatically generated">
            <a:extLst>
              <a:ext uri="{FF2B5EF4-FFF2-40B4-BE49-F238E27FC236}">
                <a16:creationId xmlns:a16="http://schemas.microsoft.com/office/drawing/2014/main" id="{E7FA475B-C535-B740-816D-679CD71855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19" r="10548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635272-46E1-0C4F-B0AC-E09E3484F8D1}"/>
                  </a:ext>
                </a:extLst>
              </p14:cNvPr>
              <p14:cNvContentPartPr/>
              <p14:nvPr/>
            </p14:nvContentPartPr>
            <p14:xfrm>
              <a:off x="4500360" y="1755947"/>
              <a:ext cx="1025280" cy="1132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635272-46E1-0C4F-B0AC-E09E3484F8D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82360" y="1738307"/>
                <a:ext cx="1060920" cy="11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4546D9A-7E56-7048-AE3B-34059FFC3527}"/>
                  </a:ext>
                </a:extLst>
              </p14:cNvPr>
              <p14:cNvContentPartPr/>
              <p14:nvPr/>
            </p14:nvContentPartPr>
            <p14:xfrm>
              <a:off x="5399280" y="2720027"/>
              <a:ext cx="214560" cy="226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4546D9A-7E56-7048-AE3B-34059FFC352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81280" y="2702387"/>
                <a:ext cx="25020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8A27C5C-F82D-EE4A-B465-BD6229BEEDA0}"/>
                  </a:ext>
                </a:extLst>
              </p14:cNvPr>
              <p14:cNvContentPartPr/>
              <p14:nvPr/>
            </p14:nvContentPartPr>
            <p14:xfrm>
              <a:off x="4573800" y="1804907"/>
              <a:ext cx="525240" cy="473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8A27C5C-F82D-EE4A-B465-BD6229BEEDA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56160" y="1787267"/>
                <a:ext cx="56088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187894E-0809-1A41-AFEC-36754DBF022B}"/>
                  </a:ext>
                </a:extLst>
              </p14:cNvPr>
              <p14:cNvContentPartPr/>
              <p14:nvPr/>
            </p14:nvContentPartPr>
            <p14:xfrm>
              <a:off x="5068080" y="3896147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187894E-0809-1A41-AFEC-36754DBF022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37120" y="3865547"/>
                <a:ext cx="61560" cy="6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034126D-D02F-5A46-BF0F-7E791E18251D}"/>
              </a:ext>
            </a:extLst>
          </p:cNvPr>
          <p:cNvGrpSpPr/>
          <p:nvPr/>
        </p:nvGrpSpPr>
        <p:grpSpPr>
          <a:xfrm>
            <a:off x="3192285" y="747946"/>
            <a:ext cx="1678292" cy="1132199"/>
            <a:chOff x="2265120" y="1285787"/>
            <a:chExt cx="4817160" cy="324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11FA81A-CA13-5046-A904-A48880700517}"/>
                    </a:ext>
                  </a:extLst>
                </p14:cNvPr>
                <p14:cNvContentPartPr/>
                <p14:nvPr/>
              </p14:nvContentPartPr>
              <p14:xfrm>
                <a:off x="2265120" y="2075627"/>
                <a:ext cx="390601" cy="12715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11FA81A-CA13-5046-A904-A488807005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176488" y="1986796"/>
                  <a:ext cx="565805" cy="14481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EC578A1-FF3F-D84D-B264-F365E0F10AA1}"/>
                    </a:ext>
                  </a:extLst>
                </p14:cNvPr>
                <p14:cNvContentPartPr/>
                <p14:nvPr/>
              </p14:nvContentPartPr>
              <p14:xfrm>
                <a:off x="2994120" y="2228986"/>
                <a:ext cx="428400" cy="843841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EC578A1-FF3F-D84D-B264-F365E0F10AA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906375" y="2140161"/>
                  <a:ext cx="604921" cy="10204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025607E-3BC1-1B43-A759-2E42E2190C6C}"/>
                    </a:ext>
                  </a:extLst>
                </p14:cNvPr>
                <p14:cNvContentPartPr/>
                <p14:nvPr/>
              </p14:nvContentPartPr>
              <p14:xfrm>
                <a:off x="3548880" y="2137907"/>
                <a:ext cx="382680" cy="5511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025607E-3BC1-1B43-A759-2E42E2190C6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461204" y="2050176"/>
                  <a:ext cx="558032" cy="7266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2232AB6-1636-224A-B690-F5AF3A6C5CA7}"/>
                    </a:ext>
                  </a:extLst>
                </p14:cNvPr>
                <p14:cNvContentPartPr/>
                <p14:nvPr/>
              </p14:nvContentPartPr>
              <p14:xfrm>
                <a:off x="4071960" y="1285787"/>
                <a:ext cx="408960" cy="1195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2232AB6-1636-224A-B690-F5AF3A6C5CA7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984178" y="1196948"/>
                  <a:ext cx="585556" cy="13718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BD39D69-0A57-0942-A5A4-160E5DD7F648}"/>
                    </a:ext>
                  </a:extLst>
                </p14:cNvPr>
                <p14:cNvContentPartPr/>
                <p14:nvPr/>
              </p14:nvContentPartPr>
              <p14:xfrm>
                <a:off x="4056120" y="1860707"/>
                <a:ext cx="380520" cy="297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BD39D69-0A57-0942-A5A4-160E5DD7F64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968466" y="1772219"/>
                  <a:ext cx="555827" cy="47227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15F3EC5-EBF9-604E-9692-9E1685CA7B0C}"/>
                    </a:ext>
                  </a:extLst>
                </p14:cNvPr>
                <p14:cNvContentPartPr/>
                <p14:nvPr/>
              </p14:nvContentPartPr>
              <p14:xfrm>
                <a:off x="2934720" y="4047707"/>
                <a:ext cx="372960" cy="4878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15F3EC5-EBF9-604E-9692-9E1685CA7B0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847147" y="3960047"/>
                  <a:ext cx="548107" cy="6631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821F726-CEA9-7E46-AC10-9EED1B55668C}"/>
                    </a:ext>
                  </a:extLst>
                </p14:cNvPr>
                <p14:cNvContentPartPr/>
                <p14:nvPr/>
              </p14:nvContentPartPr>
              <p14:xfrm>
                <a:off x="2728800" y="3740987"/>
                <a:ext cx="875160" cy="663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821F726-CEA9-7E46-AC10-9EED1B55668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40046" y="3653232"/>
                  <a:ext cx="1050605" cy="83935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C36939D-06AD-D542-AC3B-298C8004B1C6}"/>
                    </a:ext>
                  </a:extLst>
                </p14:cNvPr>
                <p14:cNvContentPartPr/>
                <p14:nvPr/>
              </p14:nvContentPartPr>
              <p14:xfrm>
                <a:off x="3941280" y="3402947"/>
                <a:ext cx="424800" cy="4705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C36939D-06AD-D542-AC3B-298C8004B1C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852608" y="3314209"/>
                  <a:ext cx="600082" cy="64696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7AC3CB2-6146-C54E-A80B-86DE9419C58E}"/>
                    </a:ext>
                  </a:extLst>
                </p14:cNvPr>
                <p14:cNvContentPartPr/>
                <p14:nvPr/>
              </p14:nvContentPartPr>
              <p14:xfrm>
                <a:off x="4361400" y="2938547"/>
                <a:ext cx="604800" cy="562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7AC3CB2-6146-C54E-A80B-86DE9419C58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72641" y="2849757"/>
                  <a:ext cx="780254" cy="73922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3EEA06F-A912-2E4A-8E55-D9ACF4CE7E3D}"/>
                    </a:ext>
                  </a:extLst>
                </p14:cNvPr>
                <p14:cNvContentPartPr/>
                <p14:nvPr/>
              </p14:nvContentPartPr>
              <p14:xfrm>
                <a:off x="5072760" y="1879787"/>
                <a:ext cx="945000" cy="1973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3EEA06F-A912-2E4A-8E55-D9ACF4CE7E3D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984973" y="1790927"/>
                  <a:ext cx="1121607" cy="21502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3A59BF0-2EBC-9F4E-9C7A-27A3AF0862FA}"/>
                    </a:ext>
                  </a:extLst>
                </p14:cNvPr>
                <p14:cNvContentPartPr/>
                <p14:nvPr/>
              </p14:nvContentPartPr>
              <p14:xfrm>
                <a:off x="6210000" y="1678907"/>
                <a:ext cx="604440" cy="658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3A59BF0-2EBC-9F4E-9C7A-27A3AF0862F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6121294" y="1590200"/>
                  <a:ext cx="779789" cy="8334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A8CD359-C40F-EB44-A079-86D1248F7ABA}"/>
                    </a:ext>
                  </a:extLst>
                </p14:cNvPr>
                <p14:cNvContentPartPr/>
                <p14:nvPr/>
              </p14:nvContentPartPr>
              <p14:xfrm>
                <a:off x="6604560" y="1317827"/>
                <a:ext cx="477720" cy="911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A8CD359-C40F-EB44-A079-86D1248F7AB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515826" y="1229014"/>
                  <a:ext cx="653125" cy="108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46388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use with trees in the front yard&#10;&#10;Description automatically generated">
            <a:extLst>
              <a:ext uri="{FF2B5EF4-FFF2-40B4-BE49-F238E27FC236}">
                <a16:creationId xmlns:a16="http://schemas.microsoft.com/office/drawing/2014/main" id="{6AC01B9F-B3DD-7540-A82E-AB994C0B6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298" b="670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883" y="1012371"/>
            <a:ext cx="3702134" cy="4202862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235F2-8B02-1340-ACEF-ED7975D12956}"/>
              </a:ext>
            </a:extLst>
          </p:cNvPr>
          <p:cNvSpPr txBox="1"/>
          <p:nvPr/>
        </p:nvSpPr>
        <p:spPr>
          <a:xfrm>
            <a:off x="897226" y="2266683"/>
            <a:ext cx="3374265" cy="270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</a:pPr>
            <a:r>
              <a:rPr lang="en-US" sz="1600" dirty="0">
                <a:solidFill>
                  <a:schemeClr val="accent1"/>
                </a:solidFill>
              </a:rPr>
              <a:t>Prof. Douglas uses home gardening as a creative outlet, a way to get to know her neighbors and as a large source of vitamins and minerals during peak season </a:t>
            </a:r>
          </a:p>
        </p:txBody>
      </p:sp>
    </p:spTree>
    <p:extLst>
      <p:ext uri="{BB962C8B-B14F-4D97-AF65-F5344CB8AC3E}">
        <p14:creationId xmlns:p14="http://schemas.microsoft.com/office/powerpoint/2010/main" val="5263906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FACE28-1B21-D244-8ABE-CFF7C080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9235" y="434087"/>
            <a:ext cx="3511233" cy="377999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Flexibility </a:t>
            </a:r>
          </a:p>
        </p:txBody>
      </p:sp>
      <p:pic>
        <p:nvPicPr>
          <p:cNvPr id="5" name="Content Placeholder 4" descr="A close up of a plant&#10;&#10;Description automatically generated">
            <a:extLst>
              <a:ext uri="{FF2B5EF4-FFF2-40B4-BE49-F238E27FC236}">
                <a16:creationId xmlns:a16="http://schemas.microsoft.com/office/drawing/2014/main" id="{F72AA96A-5CDB-324B-977C-811AE8F74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543" r="15091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46DEEE-D3CD-9341-BA00-92FA598D69F2}"/>
              </a:ext>
            </a:extLst>
          </p:cNvPr>
          <p:cNvSpPr txBox="1"/>
          <p:nvPr/>
        </p:nvSpPr>
        <p:spPr>
          <a:xfrm>
            <a:off x="8109235" y="3691467"/>
            <a:ext cx="35112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Home gardening allows for experimentation with different hybrid crop varieties and unique foods based on the gardener's preferences.</a:t>
            </a:r>
          </a:p>
        </p:txBody>
      </p:sp>
    </p:spTree>
    <p:extLst>
      <p:ext uri="{BB962C8B-B14F-4D97-AF65-F5344CB8AC3E}">
        <p14:creationId xmlns:p14="http://schemas.microsoft.com/office/powerpoint/2010/main" val="1301986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onkey in a cage&#10;&#10;Description automatically generated">
            <a:extLst>
              <a:ext uri="{FF2B5EF4-FFF2-40B4-BE49-F238E27FC236}">
                <a16:creationId xmlns:a16="http://schemas.microsoft.com/office/drawing/2014/main" id="{EA56E28A-0B26-1744-A0D0-4F0FEAD86F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45" b="176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4797" y="849057"/>
            <a:ext cx="3703320" cy="94997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5983" y="1001486"/>
            <a:ext cx="3702134" cy="4213747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F21A22-2365-E148-8CBF-462A8BBB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0507" y="1186426"/>
            <a:ext cx="3374265" cy="93876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Pests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FD9186-7278-402F-B547-79F273F0C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0508" y="2266683"/>
            <a:ext cx="3266704" cy="27045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The enemy of a home gardener. Elaborate fencing keep rabbits and groundhogs out. Monitoring of insects can help save the vegetables </a:t>
            </a:r>
          </a:p>
        </p:txBody>
      </p:sp>
    </p:spTree>
    <p:extLst>
      <p:ext uri="{BB962C8B-B14F-4D97-AF65-F5344CB8AC3E}">
        <p14:creationId xmlns:p14="http://schemas.microsoft.com/office/powerpoint/2010/main" val="20122501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467333-A455-A640-B6FC-B31F4BB20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620" y="863696"/>
            <a:ext cx="3239113" cy="27706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Peak season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 descr="A bowl of fruit on a table&#10;&#10;Description automatically generated">
            <a:extLst>
              <a:ext uri="{FF2B5EF4-FFF2-40B4-BE49-F238E27FC236}">
                <a16:creationId xmlns:a16="http://schemas.microsoft.com/office/drawing/2014/main" id="{724436DF-BFDB-FE42-8063-6C1DD86D6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592" r="1" b="11172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3F1831-3E85-2A46-9814-DF54D7D63BA5}"/>
              </a:ext>
            </a:extLst>
          </p:cNvPr>
          <p:cNvSpPr txBox="1"/>
          <p:nvPr/>
        </p:nvSpPr>
        <p:spPr>
          <a:xfrm>
            <a:off x="812800" y="3429000"/>
            <a:ext cx="3064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Production is high! Vegetables are eaten, given away or preserved for further use.</a:t>
            </a:r>
          </a:p>
        </p:txBody>
      </p:sp>
    </p:spTree>
    <p:extLst>
      <p:ext uri="{BB962C8B-B14F-4D97-AF65-F5344CB8AC3E}">
        <p14:creationId xmlns:p14="http://schemas.microsoft.com/office/powerpoint/2010/main" val="3989352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DividendVTI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ED8428"/>
      </a:accent1>
      <a:accent2>
        <a:srgbClr val="E6C46D"/>
      </a:accent2>
      <a:accent3>
        <a:srgbClr val="537685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103</Words>
  <Application>Microsoft Macintosh PowerPoint</Application>
  <PresentationFormat>Widescreen</PresentationFormat>
  <Paragraphs>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 Nova Light</vt:lpstr>
      <vt:lpstr>Gill Sans MT</vt:lpstr>
      <vt:lpstr>Wingdings 2</vt:lpstr>
      <vt:lpstr>DividendVTI</vt:lpstr>
      <vt:lpstr>A Perspective on home gardening </vt:lpstr>
      <vt:lpstr>PowerPoint Presentation</vt:lpstr>
      <vt:lpstr>Flexibility </vt:lpstr>
      <vt:lpstr>Pests </vt:lpstr>
      <vt:lpstr>Peak season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Perspective on home gardening </dc:title>
  <dc:creator>Kubaska, Olivia</dc:creator>
  <cp:lastModifiedBy>Kubaska, Olivia</cp:lastModifiedBy>
  <cp:revision>1</cp:revision>
  <dcterms:created xsi:type="dcterms:W3CDTF">2020-02-20T16:49:14Z</dcterms:created>
  <dcterms:modified xsi:type="dcterms:W3CDTF">2020-02-21T01:21:40Z</dcterms:modified>
</cp:coreProperties>
</file>