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54A47-6EC1-4CB7-BC50-331244E20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705B1-864D-4233-925E-0BBC50A47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C5D9-BB45-4439-A291-61959F24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5C4-BDBA-4E3F-8681-036CF263DB3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51E11-08CE-4B1A-8057-E71EAA37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FAB1D-9F44-43FA-A409-4FF1EF582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6FC9-768E-4499-8EC2-1842984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8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8B637-210D-4279-90F2-68B73A664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84F42-D785-44F5-9155-CA651D955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B7EF8-1B30-41C3-A8D3-A5BEFF5D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5C4-BDBA-4E3F-8681-036CF263DB3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F29A5-8C42-4587-8B93-F2090BAF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D1EE4-1F87-453F-A7DC-B96D9E198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6FC9-768E-4499-8EC2-1842984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1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B8272F-1887-4310-87BD-1309977D5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1CBA44-E710-4960-B453-B4D8CC808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A799-DFD7-47F7-9DFF-7BFD23E8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5C4-BDBA-4E3F-8681-036CF263DB3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5D5D3-93BD-4860-8DE0-BCFE1470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F4304-674F-4E3E-AE90-883A673A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6FC9-768E-4499-8EC2-1842984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0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57A75-131D-4259-90A8-EA5F69B8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C7185-91FF-4C75-A427-919536F3F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C379A-2AD1-449E-8DA2-8677866C7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5C4-BDBA-4E3F-8681-036CF263DB3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E7015-8663-4DC5-A21D-EBF099E2F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6B364-92BA-4577-9866-ACB6DCF0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6FC9-768E-4499-8EC2-1842984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3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34C66-2F5A-4E5E-8865-F374102FF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3EDEF-0B85-49AF-BE1C-8D32AB39F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D68B3-AC47-44FA-96DF-CDA1A18AB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5C4-BDBA-4E3F-8681-036CF263DB3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65706-8494-4BDB-8BC1-7D21BFC77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40CEE-EC76-4A23-9F07-4282FFB12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6FC9-768E-4499-8EC2-1842984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8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9AD86-9164-437B-9E30-77C5EBBA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33CCD-79E9-4CFB-AF50-5E8C2C831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0F4DF-311A-49A1-B236-F67FC4E1F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54D37B-0E39-410C-84F9-8AA42F46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5C4-BDBA-4E3F-8681-036CF263DB3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6C966-16ED-4D2D-8ADC-6F3D9AACE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DC737-9187-4E56-8D82-4160BE4B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6FC9-768E-4499-8EC2-1842984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5AD18-DA92-4061-A8F9-CA4BAFEC5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C7927-A6B9-463F-BF24-FF7123951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5E95E-FE15-491F-89E3-B45CB62A8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EBDAA0-072A-4D24-89AC-0C1417D5B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EB506A-20A6-4DB4-8799-43CCEF657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EED900-D64F-4AE0-9870-02D6422C0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5C4-BDBA-4E3F-8681-036CF263DB3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AEC052-6299-420C-A21A-A3BD676D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465F7D-4411-4BD2-8B58-FA48AB93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6FC9-768E-4499-8EC2-1842984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0A932-DE80-41D3-BA4A-8C1B9B7C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087F98-3907-4825-A58E-DD3A81B36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5C4-BDBA-4E3F-8681-036CF263DB3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21E3D-0560-415E-A313-7970B6BD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9C83F-253F-4552-961B-6AE58A87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6FC9-768E-4499-8EC2-1842984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3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29726C-EFB7-47CE-AFB7-CBF49D4B0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5C4-BDBA-4E3F-8681-036CF263DB3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FAEC2A-FDD2-42EE-87B1-BE71A4C8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45E3B-4D9B-4F5B-BE68-B032BD18B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6FC9-768E-4499-8EC2-1842984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9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12AD6-68CB-4A1F-88D0-88E70A82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81DC8-7382-4D1B-94F4-C2CB04CDB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E9246C-FFC0-418B-AF0A-01A38F47C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E292E-EE3D-41C9-9456-6CE3E07D8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5C4-BDBA-4E3F-8681-036CF263DB3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3EB27-5ACA-43AA-91E5-2821A6375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9EC07-D4C0-4E5C-945D-38FC0743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6FC9-768E-4499-8EC2-1842984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C17B-71D9-4B90-B71B-698F5301A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1F6391-28D3-43B1-A9A5-F5E62B6BB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AF0AC-20FC-459D-8F41-9B41AFCA3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75180-FDF9-4651-A0AC-007CFE614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C5C4-BDBA-4E3F-8681-036CF263DB3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6C89C-D63C-4411-BFD6-B5D6631B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62F3C-3398-4761-932C-EB64BD4E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6FC9-768E-4499-8EC2-1842984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2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450AA1-4F0D-466C-8228-861B2602B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D75-36C7-497A-BDD1-8424A29F9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47165-876C-43FD-924B-3728181FE2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EC5C4-BDBA-4E3F-8681-036CF263DB3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F0F3D-88DD-43D9-88E1-8C7EB98C2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5D1CB-C38D-42E5-BC36-5CB304211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C6FC9-768E-4499-8EC2-1842984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3BA46-69DE-4DD2-9288-4108AF297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3592250"/>
          </a:xfrm>
        </p:spPr>
        <p:txBody>
          <a:bodyPr>
            <a:normAutofit/>
          </a:bodyPr>
          <a:lstStyle/>
          <a:p>
            <a:r>
              <a:rPr lang="en-US" sz="16600" dirty="0"/>
              <a:t>Draw a Star </a:t>
            </a:r>
            <a:br>
              <a:rPr lang="en-US" dirty="0"/>
            </a:br>
            <a:r>
              <a:rPr lang="en-US" dirty="0"/>
              <a:t>(just like you did when you were a kid)</a:t>
            </a:r>
          </a:p>
        </p:txBody>
      </p:sp>
    </p:spTree>
    <p:extLst>
      <p:ext uri="{BB962C8B-B14F-4D97-AF65-F5344CB8AC3E}">
        <p14:creationId xmlns:p14="http://schemas.microsoft.com/office/powerpoint/2010/main" val="286460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7AC699-4DD8-4E5B-9572-328939F335C3}"/>
              </a:ext>
            </a:extLst>
          </p:cNvPr>
          <p:cNvSpPr txBox="1"/>
          <p:nvPr/>
        </p:nvSpPr>
        <p:spPr>
          <a:xfrm>
            <a:off x="4599993" y="4521237"/>
            <a:ext cx="572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27C8-FC67-4095-B1D8-EEAB9E6F46E9}"/>
              </a:ext>
            </a:extLst>
          </p:cNvPr>
          <p:cNvSpPr txBox="1"/>
          <p:nvPr/>
        </p:nvSpPr>
        <p:spPr>
          <a:xfrm>
            <a:off x="3501740" y="1680031"/>
            <a:ext cx="675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B8BB58-CB01-4F6E-B307-504F2C993EA6}"/>
              </a:ext>
            </a:extLst>
          </p:cNvPr>
          <p:cNvSpPr txBox="1"/>
          <p:nvPr/>
        </p:nvSpPr>
        <p:spPr>
          <a:xfrm>
            <a:off x="7125479" y="4485435"/>
            <a:ext cx="628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LR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E3BA8E-C718-4236-9630-53BA27D23CA7}"/>
              </a:ext>
            </a:extLst>
          </p:cNvPr>
          <p:cNvSpPr txBox="1"/>
          <p:nvPr/>
        </p:nvSpPr>
        <p:spPr>
          <a:xfrm>
            <a:off x="8117634" y="1680031"/>
            <a:ext cx="731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UR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5DC5E-6DBA-4191-808E-3D91CDB20EFB}"/>
              </a:ext>
            </a:extLst>
          </p:cNvPr>
          <p:cNvSpPr txBox="1"/>
          <p:nvPr/>
        </p:nvSpPr>
        <p:spPr>
          <a:xfrm>
            <a:off x="5907699" y="-79715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7D401D-60AC-4D0A-95D9-6188A3F41F66}"/>
              </a:ext>
            </a:extLst>
          </p:cNvPr>
          <p:cNvSpPr txBox="1"/>
          <p:nvPr/>
        </p:nvSpPr>
        <p:spPr>
          <a:xfrm>
            <a:off x="486932" y="5375863"/>
            <a:ext cx="112181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In which corner did you start your star?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90BCC0B-B683-40BD-B145-48E668A87B9B}"/>
              </a:ext>
            </a:extLst>
          </p:cNvPr>
          <p:cNvGrpSpPr/>
          <p:nvPr/>
        </p:nvGrpSpPr>
        <p:grpSpPr>
          <a:xfrm>
            <a:off x="4183310" y="558807"/>
            <a:ext cx="3825380" cy="3934437"/>
            <a:chOff x="4183310" y="558807"/>
            <a:chExt cx="3825380" cy="3934437"/>
          </a:xfrm>
        </p:grpSpPr>
        <p:sp>
          <p:nvSpPr>
            <p:cNvPr id="2" name="Star: 5 Points 1">
              <a:extLst>
                <a:ext uri="{FF2B5EF4-FFF2-40B4-BE49-F238E27FC236}">
                  <a16:creationId xmlns:a16="http://schemas.microsoft.com/office/drawing/2014/main" id="{FD709317-6BFB-4A4D-8A82-BFD79EF5C13C}"/>
                </a:ext>
              </a:extLst>
            </p:cNvPr>
            <p:cNvSpPr/>
            <p:nvPr/>
          </p:nvSpPr>
          <p:spPr>
            <a:xfrm>
              <a:off x="4183310" y="558807"/>
              <a:ext cx="3825380" cy="3934437"/>
            </a:xfrm>
            <a:prstGeom prst="star5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3B5AF4E-12B9-4E7B-BBD6-D52D2E3E6534}"/>
                </a:ext>
              </a:extLst>
            </p:cNvPr>
            <p:cNvCxnSpPr>
              <a:stCxn id="2" idx="2"/>
              <a:endCxn id="2" idx="0"/>
            </p:cNvCxnSpPr>
            <p:nvPr/>
          </p:nvCxnSpPr>
          <p:spPr>
            <a:xfrm flipV="1">
              <a:off x="4913895" y="558807"/>
              <a:ext cx="1182105" cy="39344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D7467D-EB1D-41C7-9C88-07DC3F63AC69}"/>
                </a:ext>
              </a:extLst>
            </p:cNvPr>
            <p:cNvCxnSpPr>
              <a:cxnSpLocks/>
              <a:endCxn id="7" idx="2"/>
            </p:cNvCxnSpPr>
            <p:nvPr/>
          </p:nvCxnSpPr>
          <p:spPr>
            <a:xfrm flipH="1" flipV="1">
              <a:off x="6112242" y="566616"/>
              <a:ext cx="1146974" cy="39266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79D3EAD-C1FF-4AE8-BEF2-CE77AB833706}"/>
                </a:ext>
              </a:extLst>
            </p:cNvPr>
            <p:cNvCxnSpPr>
              <a:cxnSpLocks/>
              <a:stCxn id="2" idx="4"/>
              <a:endCxn id="2" idx="2"/>
            </p:cNvCxnSpPr>
            <p:nvPr/>
          </p:nvCxnSpPr>
          <p:spPr>
            <a:xfrm flipH="1">
              <a:off x="4913895" y="2061624"/>
              <a:ext cx="3094791" cy="24316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FE3E416-6A27-4199-8E0D-78CC1C1E5F82}"/>
                </a:ext>
              </a:extLst>
            </p:cNvPr>
            <p:cNvCxnSpPr>
              <a:cxnSpLocks/>
              <a:stCxn id="2" idx="4"/>
              <a:endCxn id="2" idx="1"/>
            </p:cNvCxnSpPr>
            <p:nvPr/>
          </p:nvCxnSpPr>
          <p:spPr>
            <a:xfrm flipH="1">
              <a:off x="4183314" y="2061624"/>
              <a:ext cx="382537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DA0FF11-F92C-4D32-9902-E85E08C60BB6}"/>
                </a:ext>
              </a:extLst>
            </p:cNvPr>
            <p:cNvCxnSpPr>
              <a:cxnSpLocks/>
              <a:endCxn id="2" idx="1"/>
            </p:cNvCxnSpPr>
            <p:nvPr/>
          </p:nvCxnSpPr>
          <p:spPr>
            <a:xfrm flipH="1" flipV="1">
              <a:off x="4183314" y="2061624"/>
              <a:ext cx="3075902" cy="24316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401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7AC699-4DD8-4E5B-9572-328939F335C3}"/>
              </a:ext>
            </a:extLst>
          </p:cNvPr>
          <p:cNvSpPr txBox="1"/>
          <p:nvPr/>
        </p:nvSpPr>
        <p:spPr>
          <a:xfrm>
            <a:off x="4599993" y="4521237"/>
            <a:ext cx="572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27C8-FC67-4095-B1D8-EEAB9E6F46E9}"/>
              </a:ext>
            </a:extLst>
          </p:cNvPr>
          <p:cNvSpPr txBox="1"/>
          <p:nvPr/>
        </p:nvSpPr>
        <p:spPr>
          <a:xfrm>
            <a:off x="3501740" y="1680031"/>
            <a:ext cx="675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B8BB58-CB01-4F6E-B307-504F2C993EA6}"/>
              </a:ext>
            </a:extLst>
          </p:cNvPr>
          <p:cNvSpPr txBox="1"/>
          <p:nvPr/>
        </p:nvSpPr>
        <p:spPr>
          <a:xfrm>
            <a:off x="7125479" y="4485435"/>
            <a:ext cx="628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LR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E3BA8E-C718-4236-9630-53BA27D23CA7}"/>
              </a:ext>
            </a:extLst>
          </p:cNvPr>
          <p:cNvSpPr txBox="1"/>
          <p:nvPr/>
        </p:nvSpPr>
        <p:spPr>
          <a:xfrm>
            <a:off x="8117634" y="1680031"/>
            <a:ext cx="731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UR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95DC5E-6DBA-4191-808E-3D91CDB20EFB}"/>
              </a:ext>
            </a:extLst>
          </p:cNvPr>
          <p:cNvSpPr txBox="1"/>
          <p:nvPr/>
        </p:nvSpPr>
        <p:spPr>
          <a:xfrm>
            <a:off x="5907699" y="-79715"/>
            <a:ext cx="409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7D401D-60AC-4D0A-95D9-6188A3F41F66}"/>
              </a:ext>
            </a:extLst>
          </p:cNvPr>
          <p:cNvSpPr txBox="1"/>
          <p:nvPr/>
        </p:nvSpPr>
        <p:spPr>
          <a:xfrm>
            <a:off x="486932" y="5170581"/>
            <a:ext cx="117050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Did </a:t>
            </a:r>
            <a:r>
              <a:rPr lang="en-US" sz="5400"/>
              <a:t>you draw </a:t>
            </a:r>
            <a:r>
              <a:rPr lang="en-US" sz="5400" dirty="0"/>
              <a:t>in a clockwise or counter-clockwise direction?</a:t>
            </a:r>
          </a:p>
        </p:txBody>
      </p:sp>
      <p:sp>
        <p:nvSpPr>
          <p:cNvPr id="9" name="Arrow: Curved Left 8">
            <a:extLst>
              <a:ext uri="{FF2B5EF4-FFF2-40B4-BE49-F238E27FC236}">
                <a16:creationId xmlns:a16="http://schemas.microsoft.com/office/drawing/2014/main" id="{25B1E15B-396B-49B9-8B4E-CD09F78C094F}"/>
              </a:ext>
            </a:extLst>
          </p:cNvPr>
          <p:cNvSpPr/>
          <p:nvPr/>
        </p:nvSpPr>
        <p:spPr>
          <a:xfrm rot="191453">
            <a:off x="853155" y="1764154"/>
            <a:ext cx="1110343" cy="192210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B89385-2B1C-469C-B64B-FF56B897615A}"/>
              </a:ext>
            </a:extLst>
          </p:cNvPr>
          <p:cNvSpPr txBox="1"/>
          <p:nvPr/>
        </p:nvSpPr>
        <p:spPr>
          <a:xfrm>
            <a:off x="584882" y="388452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Clockwise</a:t>
            </a:r>
          </a:p>
        </p:txBody>
      </p:sp>
      <p:sp>
        <p:nvSpPr>
          <p:cNvPr id="11" name="Arrow: Curved Left 10">
            <a:extLst>
              <a:ext uri="{FF2B5EF4-FFF2-40B4-BE49-F238E27FC236}">
                <a16:creationId xmlns:a16="http://schemas.microsoft.com/office/drawing/2014/main" id="{09B24113-C8BA-452E-BCD1-A830FEF37837}"/>
              </a:ext>
            </a:extLst>
          </p:cNvPr>
          <p:cNvSpPr/>
          <p:nvPr/>
        </p:nvSpPr>
        <p:spPr>
          <a:xfrm flipH="1">
            <a:off x="10512200" y="1906554"/>
            <a:ext cx="1110343" cy="192210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8EA1FF-F3A6-4AAF-BEB5-11F5BF504B6C}"/>
              </a:ext>
            </a:extLst>
          </p:cNvPr>
          <p:cNvSpPr txBox="1"/>
          <p:nvPr/>
        </p:nvSpPr>
        <p:spPr>
          <a:xfrm>
            <a:off x="10114542" y="3878299"/>
            <a:ext cx="1909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Counter-clockwise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09988C9-6162-4DA3-845A-A5706E9CC04E}"/>
              </a:ext>
            </a:extLst>
          </p:cNvPr>
          <p:cNvGrpSpPr/>
          <p:nvPr/>
        </p:nvGrpSpPr>
        <p:grpSpPr>
          <a:xfrm>
            <a:off x="4195749" y="552584"/>
            <a:ext cx="3825380" cy="3934437"/>
            <a:chOff x="4183310" y="558807"/>
            <a:chExt cx="3825380" cy="3934437"/>
          </a:xfrm>
        </p:grpSpPr>
        <p:sp>
          <p:nvSpPr>
            <p:cNvPr id="14" name="Star: 5 Points 13">
              <a:extLst>
                <a:ext uri="{FF2B5EF4-FFF2-40B4-BE49-F238E27FC236}">
                  <a16:creationId xmlns:a16="http://schemas.microsoft.com/office/drawing/2014/main" id="{B2E4E8E1-D666-4C18-9894-959138B54A83}"/>
                </a:ext>
              </a:extLst>
            </p:cNvPr>
            <p:cNvSpPr/>
            <p:nvPr/>
          </p:nvSpPr>
          <p:spPr>
            <a:xfrm>
              <a:off x="4183310" y="558807"/>
              <a:ext cx="3825380" cy="3934437"/>
            </a:xfrm>
            <a:prstGeom prst="star5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B412742-5905-4127-8ABF-5746F181CE48}"/>
                </a:ext>
              </a:extLst>
            </p:cNvPr>
            <p:cNvCxnSpPr>
              <a:stCxn id="14" idx="2"/>
              <a:endCxn id="14" idx="0"/>
            </p:cNvCxnSpPr>
            <p:nvPr/>
          </p:nvCxnSpPr>
          <p:spPr>
            <a:xfrm flipV="1">
              <a:off x="4913895" y="558807"/>
              <a:ext cx="1182105" cy="393442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158ACE9-23D6-4D2D-8330-E757F02D4F8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12242" y="566616"/>
              <a:ext cx="1146974" cy="392661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A4F1C11-84C6-42F3-8CE2-532D756AFEF2}"/>
                </a:ext>
              </a:extLst>
            </p:cNvPr>
            <p:cNvCxnSpPr>
              <a:cxnSpLocks/>
              <a:stCxn id="14" idx="4"/>
              <a:endCxn id="14" idx="2"/>
            </p:cNvCxnSpPr>
            <p:nvPr/>
          </p:nvCxnSpPr>
          <p:spPr>
            <a:xfrm flipH="1">
              <a:off x="4913895" y="2061624"/>
              <a:ext cx="3094791" cy="24316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C37DA85-BD3B-4753-B82F-51B850CE0B71}"/>
                </a:ext>
              </a:extLst>
            </p:cNvPr>
            <p:cNvCxnSpPr>
              <a:cxnSpLocks/>
              <a:stCxn id="14" idx="4"/>
              <a:endCxn id="14" idx="1"/>
            </p:cNvCxnSpPr>
            <p:nvPr/>
          </p:nvCxnSpPr>
          <p:spPr>
            <a:xfrm flipH="1">
              <a:off x="4183314" y="2061624"/>
              <a:ext cx="382537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482F8C1-F4F5-48AF-AA06-CAA49DF2155C}"/>
                </a:ext>
              </a:extLst>
            </p:cNvPr>
            <p:cNvCxnSpPr>
              <a:cxnSpLocks/>
              <a:endCxn id="14" idx="1"/>
            </p:cNvCxnSpPr>
            <p:nvPr/>
          </p:nvCxnSpPr>
          <p:spPr>
            <a:xfrm flipH="1" flipV="1">
              <a:off x="4183314" y="2061624"/>
              <a:ext cx="3075902" cy="24316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061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FF2201-EAB2-472B-B663-8872DF419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3190" y="793666"/>
            <a:ext cx="5625619" cy="527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5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5897</TotalTime>
  <Words>46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Draw a Star  (just like you did when you were a kid)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a Star  (just like you did when you were a kid)</dc:title>
  <dc:creator>Erfle, Steve</dc:creator>
  <cp:lastModifiedBy>Erfle, Steve</cp:lastModifiedBy>
  <cp:revision>3</cp:revision>
  <dcterms:created xsi:type="dcterms:W3CDTF">2019-11-21T13:52:48Z</dcterms:created>
  <dcterms:modified xsi:type="dcterms:W3CDTF">2021-04-04T19:29:45Z</dcterms:modified>
</cp:coreProperties>
</file>