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6682C-B803-7743-B479-EAEA151AD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7758E-3018-3A4E-B62B-D5C48A905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1E988C-17FF-E749-AA02-CB2DB3D7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B6E85-35D5-164A-80C7-94AA8103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54B15A-8366-474C-BB30-5EBB47FA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47201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894D8-DC3A-B644-B550-134848AB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875BEF-6C57-DA42-BE84-7AF8C7FB7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0C0EA8-B620-AF42-A575-ED927CA0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5A76F-FD29-5848-8CFE-F895508D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735E9B-85DB-4142-BAB4-27775889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94476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C522E0-B8BC-FD44-AA00-6EFD4362C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B8924D-88F3-1846-8653-0C23CDDF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723C6D-52F9-B84B-A57B-0BBF01B2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D41E-BA36-2848-9322-24FA7D59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FD421-702D-3646-B5E0-CBD9AC75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418048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EC0F7-A448-4F4B-8EB9-43A60C48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67239E-937B-5C4F-A976-19572CD66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3220F-8594-D64C-8CD4-27073DFC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9542D3-F3EC-7245-B3AC-39B1D91D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ED5808-BD99-3541-A367-1B975D93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7473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EDF0C-769D-F049-969B-DD8448B7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3ED48D-A4B7-B346-9AE9-AF9C24C0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337CAE-9FBD-C441-80CF-2AD09D36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118A9-5ABB-7A45-8CD0-33BAC38E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FC3BD-C3A7-3645-9575-DA585551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83881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A8E44-90B5-804F-A108-36084A33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75E78E-3E2B-164A-9FE6-C6B0BE097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962272-1438-6B43-9E4B-9F9D270BE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F6F999-98F0-F240-9E20-E89F5494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49AF2-A491-B94B-8BD4-11E8D696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2FBA9F-F09E-A943-8DF8-847521E6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1210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4D894-B72A-C543-A767-E6EE0312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1F3AD9-275A-AA49-96CF-99D40711E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6A216B-E0C9-F448-88EE-61CF1FF8C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AC1B39-986C-1842-9FB0-67D596C93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C574D6-EEC5-CA44-A518-34EC411D9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4BFB07-1B34-7A4B-8FA5-7DD3ABDE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C9B4DC-BD21-7448-B7BC-17064F57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3B2C78-C319-2344-A009-CECB1C80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18113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8D982-3D30-424A-9235-34C4B8B2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001F73-CC9E-964F-94DA-34F58F31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0FA7C9-E696-CF4E-B00B-ED922924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AAD07D-C7A8-554A-B4D3-B353B7FA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91990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7E07A6F-0517-7249-9B89-01228AB0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1AE1FB-E4ED-0A47-8485-8E9E2F30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C8C66F-A939-0D47-B288-1589CE19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68755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FF81A-FB01-374D-B740-246042A9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479A0-8F7D-3B4F-A6BB-A03232F5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BA28D4-583F-F34F-892E-226E7D07E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F717E8-BF5E-6644-A96D-2F89BB17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A207DC-8162-9043-83F3-00F4A85F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56C36A-49F5-CF44-8F98-6BD94EF6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9480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EEE2A-FF12-7D41-8087-6268CE33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82F8D7-A9D0-BF4D-9703-5746CCF09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9600F7-229F-0242-85B4-E9CA151F1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531DF-E659-604E-8FDF-4D436D0B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7CDCBC-B383-174A-BA1F-C3B6A315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BB423F-9B33-3242-9A7D-CDFFB455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420782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BA31A-337A-6741-8FD5-4089248D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23F89E-AB57-134D-B218-E974BD40D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12458-43CB-6341-A386-24D435389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A2B89-9687-B04B-A661-C6D673D78E62}" type="datetimeFigureOut">
              <a:rPr lang="ru-US" smtClean="0"/>
              <a:t>13.11.2020</a:t>
            </a:fld>
            <a:endParaRPr lang="ru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CAC184-C2C1-FA45-98FF-334216A6C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B8D470-BE79-6945-BFF2-6B83E8A37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78CE-C70F-C64D-9118-13B479C4E44F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17368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C205DD-65F0-4686-9F2F-F2E8594CB0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4" r="98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DEBC0-5093-ED45-9E15-9F24024C6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ru-US" sz="4000" dirty="0"/>
              <a:t>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CC289D-5F14-2441-B1D6-A2A72894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ru-US" sz="2000" dirty="0"/>
              <a:t>Глаголы работать</a:t>
            </a:r>
          </a:p>
          <a:p>
            <a:endParaRPr lang="ru-US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5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548B41-E6B1-934B-8F60-B14F735C309C}"/>
              </a:ext>
            </a:extLst>
          </p:cNvPr>
          <p:cNvSpPr txBox="1"/>
          <p:nvPr/>
        </p:nvSpPr>
        <p:spPr>
          <a:xfrm>
            <a:off x="271463" y="614363"/>
            <a:ext cx="11430000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Сколько лет/ месяцев  вы проработали на последнем месте работы?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Сколько времени в США обрабатывали данные о выборах?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Для чего вы обычно разрабатываете детальный план?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Как вы отрабатываете новые слова и фразы для уроков по русскому языку?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Сколько в среднем зарабатывают люди в вашем городе/ штате?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До какого возраста нужно доработать, чтобы выйти на пенсию в США?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US" sz="2400" dirty="0"/>
              <a:t>В некоторых странах это норма – перерабатывать, Например, японцы, часто остаются на работе после окончания рабочего дня еще на 2-3 часа. А какая культура в США? Это нормально перерабатывать? А в России?</a:t>
            </a:r>
          </a:p>
          <a:p>
            <a:pPr>
              <a:lnSpc>
                <a:spcPct val="150000"/>
              </a:lnSpc>
            </a:pPr>
            <a:r>
              <a:rPr lang="ru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44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97AB86E-5688-9343-8109-8F9081B34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174750"/>
            <a:ext cx="119253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2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342E91-E39E-934E-9400-089FDEE8D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518"/>
            <a:ext cx="12192000" cy="908287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A73B485-DB9D-EC49-9228-33279519A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2504"/>
            <a:ext cx="12192000" cy="207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49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108</Words>
  <Application>Microsoft Macintosh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ИИ</dc:title>
  <dc:creator>Изольда Савенкова</dc:creator>
  <cp:lastModifiedBy>Изольда Савенкова</cp:lastModifiedBy>
  <cp:revision>4</cp:revision>
  <dcterms:created xsi:type="dcterms:W3CDTF">2020-11-13T16:49:33Z</dcterms:created>
  <dcterms:modified xsi:type="dcterms:W3CDTF">2020-11-13T18:30:17Z</dcterms:modified>
</cp:coreProperties>
</file>