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9" r:id="rId1"/>
  </p:sldMasterIdLst>
  <p:sldIdLst>
    <p:sldId id="259" r:id="rId2"/>
    <p:sldId id="265" r:id="rId3"/>
    <p:sldId id="258" r:id="rId4"/>
    <p:sldId id="257" r:id="rId5"/>
    <p:sldId id="264" r:id="rId6"/>
    <p:sldId id="260" r:id="rId7"/>
    <p:sldId id="26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43"/>
    <p:restoredTop sz="94654"/>
  </p:normalViewPr>
  <p:slideViewPr>
    <p:cSldViewPr snapToGrid="0" snapToObjects="1">
      <p:cViewPr varScale="1">
        <p:scale>
          <a:sx n="116" d="100"/>
          <a:sy n="116" d="100"/>
        </p:scale>
        <p:origin x="200" y="4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27T22:38:54.405"/>
    </inkml:context>
    <inkml:brush xml:id="br0">
      <inkml:brushProperty name="width" value="0.1" units="cm"/>
      <inkml:brushProperty name="height" value="0.1" units="cm"/>
      <inkml:brushProperty name="color" value="#66CC00"/>
    </inkml:brush>
  </inkml:definitions>
  <inkml:trace contextRef="#ctx0" brushRef="#br0">1 0 24575,'22'0'0,"-5"0"0,5 0 0,1 0 0,2 0 0,10 0 0,-4 0 0,6 0 0,8 0 0,-6 0 0,6 0 0,-8 0 0,0 0 0,-6 0 0,4 0 0,-4 0 0,0 0 0,4 0 0,-4 0 0,6 0 0,0 0 0,1 0 0,-1 0 0,0 0 0,0 0 0,1 0 0,-1 0 0,0 0 0,0 0 0,0 0 0,8 0 0,-6 0 0,13 0 0,-5 0 0,7 0 0,-7 0 0,5 0 0,-13 0 0,13 0 0,4 0 0,0 0 0,0 0 0,-4 0 0,-13 0 0,13 0 0,-5 0 0,0 0 0,5 0 0,-6 0 0,8 0 0,1 0 0,7 0 0,12 0 0,-7 0 0,14 0 0,-16 0 0,8 0 0,0 0 0,20 0 0,-23 0 0,12 0 0,-19 0 0,1 0 0,-11 0 0,0 0 0,28 0 0,17 0 0,-27 0 0,13 0 0,-21 0 0,26 0 0,-41 0 0,23 0 0,-14 0 0,5 0 0,-8 0 0,0 0 0,-7 0 0,-2 0 0,-8 0 0,-6 0 0,-2 0 0,0 0 0,-5 0 0,5 0 0,-6 0 0,-1 0 0,-4 0 0,3 0 0,-10 0 0,10 0 0,-10 0 0,4 0 0,-5 0 0,0 0 0,1 0 0,-6 0 0,0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27T22:42:12.570"/>
    </inkml:context>
    <inkml:brush xml:id="br0">
      <inkml:brushProperty name="width" value="0.05" units="cm"/>
      <inkml:brushProperty name="height" value="0.05" units="cm"/>
      <inkml:brushProperty name="color" value="#E71224"/>
    </inkml:brush>
  </inkml:definitions>
  <inkml:trace contextRef="#ctx0" brushRef="#br0">6480 2590 24575,'-17'0'0,"3"0"0,-12 0 0,3 0 0,-10 0 0,9 0 0,-8-4 0,10-1 0,-6-4 0,1-4 0,-6 2 0,4-2 0,-10 3 0,-1-10 0,4 12 0,-15-11 0,15 9 0,-17 3 0,12-7 0,-12 8 0,12-4 0,-5 4 0,6-7 0,-6 11 0,4-7 0,-4 4 0,6 0 0,-6-1 0,5-3 0,-12 3 0,12-4 0,-5 0 0,6 0 0,0 0 0,0 0 0,-13-1 0,15 1 0,-58-12 0,45 10 0,1-1 0,1-1 0,-7-3 0,-19-7 0,10 6 0,-12-4 0,20 9 0,-34-11 0,28 6 0,-32-7 0,26 2 0,-1-1 0,1 1 0,-1 0 0,1 0 0,12 1 0,-25-2 0,40 4 0,-39-5 0,37 5 0,-17-2 0,7 5 0,0-4 0,7 5 0,0-4 0,-10-5 0,12 4 0,-12 1 0,22 6 0,-3 0 0,3 3 0,1-3 0,-4-1 0,3 5 0,1-4 0,-5 4 0,10 0 0,-9-4 0,3 3 0,-4-3 0,-1-1 0,5 4 0,-3-3 0,3 4 0,1 1 0,-5-1 0,11 5 0,-11 0 0,10 1 0,-16 3 0,9-3 0,-5 4 0,8 0 0,5 0 0,1-4 0,4 3 0,-3-3 0,3-1 0,-4 0 0,-1-4 0,1 0 0,-1-4 0,1-2 0,-1-3 0,-5-1 0,4 0 0,-4 0 0,6 1 0,-6 3 0,4-2 0,-4 6 0,5-2 0,1 0 0,-6 2 0,4-6 0,-4 6 0,6-6 0,-8-5 0,5 2 0,0-5 0,9 11 0,4-2 0,0 3 0,0 0 0,0-3 0,1 7 0,-1-4 0,0 1 0,0 3 0,1-3 0,-1 3 0,-5 1 0,4-5 0,-3 4 0,-1-4 0,0 4 0,-18-10 0,10 3 0,-21-10 0,14 1 0,-16-3 0,-24-31 0,16 20 0,18 3 0,1-1 0,-8-3 0,5-1 0,4 1 0,10 14 0,-10-11 0,15 12 0,-8-4 0,15 10 0,-3 1 0,5 2 0,0 3 0,1 0 0,2-3 0,-1 3 0,2-4 0,-4 4 0,4-3 0,-3 7 0,3-4 0,-8 1 0,4 3 0,0-3 0,1 8 0,8 0 0,-8 0 0,7 4 0,-6-8 0,6 7 0,-7-6 0,8 6 0,-4-7 0,0 8 0,4-7 0,-8 6 0,7-6 0,-3 6 0,1-2 0,2 3 0,-3 0 0,5 0 0,-1 0 0,0 0 0,1 0 0,-1 0 0,1 0 0,2 3 0,-2 1 0,7 4 0,-4 0 0,4-1 0,0 1 0,0-1 0,0 1 0,0 3 0,0-2 0,0 6 0,0-6 0,0 3 0,0-1 0,0-2 0,0 2 0,0 1 0,0-4 0,0 4 0,0-5 0,0 5 0,0-3 0,0 2 0,0-3 0,0-1 0,4 1 0,-4-1 0,7-3 0,-6-4 0,2-4 0,-3-3 0,0-1 0,0 0 0,0 1 0,0-5 0,0 3 0,4-2 0,-4 3 0,4-4 0,-1 4 0,-2-4 0,2 4 0,-3 1 0,4-1 0,-3 0 0,2 1 0,-3-1 0,0 0 0,0 1 0,4-5 0,-4 3 0,4-2 0,-4 3 0,4 0 0,-4 1 0,7-1 0,-3 0 0,0 1 0,3 3 0,-6-3 0,2 3 0,1-4 0,-4 0 0,4 1 0,-4-1 0,0 0 0,0 1 0,0-1 0,0 0 0,0 1 0,0-1 0,0 1 0,0-1 0,0 0 0,3 4 0,1 1 0,4 3 0,-1 0 0,1 0 0,-1 0 0,1 0 0,0 0 0,-1 0 0,1 0 0,-1 0 0,1 0 0,-1 0 0,1 0 0,3 0 0,-2 0 0,2 0 0,1 0 0,-3 0 0,2 0 0,-3 0 0,-1 0 0,5 0 0,-4 0 0,4 0 0,-5 0 0,1 0 0,-1 0 0,1 0 0,-1 0 0,1 0 0,0 0 0,-1 0 0,1 0 0,-1 0 0,1 0 0,-1 0 0,1 0 0,-1 0 0,1 0 0,-1 0 0,1 0 0,-1 0 0,1 0 0,-1 0 0,1 0 0,-1 0 0,1 0 0,-1 0 0,-2 0 0,-2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27T22:40:26.393"/>
    </inkml:context>
    <inkml:brush xml:id="br0">
      <inkml:brushProperty name="width" value="0.1" units="cm"/>
      <inkml:brushProperty name="height" value="0.1" units="cm"/>
      <inkml:brushProperty name="color" value="#66CC00"/>
    </inkml:brush>
  </inkml:definitions>
  <inkml:trace contextRef="#ctx0" brushRef="#br0">1 181 24575,'89'-3'0,"0"0"0,1-1 0,-1 1 0,0 0 0,1 0 0,-1 0 0,0 0 0,16-1 0,-5 2 0,-3-1 0,-2 0 0,-1 1 0,-4-1 0,3 0 0,-4 1 0,-8 0 0,-16 1 0,-9 0 0,-4 2-483,25-1 1,10 0 0,-18 0 482,-15 0 471,-7 0-471,5 0 239,-13 0-239,6 0 0,-14 0 0,-2 0 737,18 0-737,-24 0 0,18 0 0,-31 0 0,0 0 0,1 0 0,-1 0 0,0 0 0,0 0 0,1 0 0,11 0 0,-4 0 0,18 0 0,-12 0 0,12 0 0,-5 0 0,6 0 0,0 0 0,-6 0 0,4 0 0,-4 0 0,6 0 0,1 0 0,-1 0 0,0 0 0,0 0 0,8 0 0,1 0 0,9 0 0,-9 0 0,6 0 0,-5 0 0,31 0 0,-18 0 0,18 0 0,-24 0 0,1 0 0,-9 0 0,6 0 0,-5 0 0,7 0 0,-7 0 0,-3 0 0,-6 0 0,-1 0 0,0 0 0,0 0 0,0 0 0,1 0 0,-1 0 0,8 0 0,-6 0 0,5 0 0,-6 0 0,-1 0 0,0 0 0,0 0 0,0-6 0,8 5 0,-6-11 0,6 11 0,0-5 0,-6 1 0,13 3 0,-13-3 0,13-1 0,-5 4 0,24-4 0,-21 6 0,19 0 0,-30-5 0,13 3 0,-13-3 0,14-1 0,-7 4 0,1-10 0,5 5 0,-5 0 0,-1-5 0,6 5 0,-5 0 0,7 1 0,0 6 0,9 0 0,-7 0 0,7 0 0,-17 0 0,6 0 0,-5 0 0,0 0 0,5 0 0,4 0 0,-8 0 0,0 0 0,-13 0 0,-11 0 0,12 0 0,-12 0 0,5 0 0,-6 0 0,0 0 0,-1 0 0,1 0 0,-6 0 0,4 0 0,-9 0 0,4 0 0,-6 0 0,0 0 0,0 0 0,1 0 0,-1 0 0,0 0 0,0 0 0,1 0 0,-6 0 0,0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27T22:40:27.782"/>
    </inkml:context>
    <inkml:brush xml:id="br0">
      <inkml:brushProperty name="width" value="0.1" units="cm"/>
      <inkml:brushProperty name="height" value="0.1" units="cm"/>
      <inkml:brushProperty name="color" value="#66CC00"/>
    </inkml:brush>
  </inkml:definitions>
  <inkml:trace contextRef="#ctx0" brushRef="#br0">0 0 24575,'17'5'0,"-3"-1"0,31 27 0,-18-21 0,34 29 0,-26-23 0,25 18 0,-33-15 0,31 7 0,-29-7 0,32 9 0,-22-3 0,6 1 0,-8-2 0,10 10 0,-8-13 0,8 11 0,-10-13 0,1 6 0,-1 0 0,0 0 0,0-6 0,0 4 0,17 5 0,-25-7 0,21 10 0,-31-18 0,10 9 0,-7-9 0,8 9 0,-12-10 0,10 5 0,-11-6 0,6 1 0,-1-1 0,1 0 0,-6 0 0,4 5 0,-3-4 0,-1 10 0,5-10 0,-5 5 0,1-1 0,3-3 0,-9 2 0,9-3 0,-9-2 0,4 1 0,-6-1 0,0 0 0,1-4 0,-1 3 0,0-8 0,0 8 0,0-8 0,-4 8 0,3-7 0,-8-8 0,4 3 0,-5-7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27T22:40:28.911"/>
    </inkml:context>
    <inkml:brush xml:id="br0">
      <inkml:brushProperty name="width" value="0.1" units="cm"/>
      <inkml:brushProperty name="height" value="0.1" units="cm"/>
      <inkml:brushProperty name="color" value="#66CC00"/>
    </inkml:brush>
  </inkml:definitions>
  <inkml:trace contextRef="#ctx0" brushRef="#br0">941 1 24575,'-10'0'0,"-1"0"0,-5 0 0,5 0 0,-5 0 0,5 10 0,0-8 0,-5 18 0,9-13 0,-8 5 0,4 2 0,4-7 0,-14 15 0,14-5 0,-15 0 0,4 5 0,0 2 0,-3 0 0,-4 6 0,-1-1 0,-12 13 0,11-9 0,-13 13 0,14-15 0,-13 10 0,13-4 0,-13 4 0,13-10 0,-6 6 0,14-13 0,-4 5 0,9-6 0,-4-1 0,6 1 0,-6-5 0,5 3 0,-4-9 0,4 9 0,-3 1 0,-3 2 0,1 3 0,0-4 0,1-6 0,3 5 0,-8-10 0,8 10 0,-3-10 0,5 3 0,1-4 0,-1-1 0,1 0 0,4 0 0,-3 1 0,8-6 0,-4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27T22:40:30.834"/>
    </inkml:context>
    <inkml:brush xml:id="br0">
      <inkml:brushProperty name="width" value="0.1" units="cm"/>
      <inkml:brushProperty name="height" value="0.1" units="cm"/>
      <inkml:brushProperty name="color" value="#66CC00"/>
    </inkml:brush>
  </inkml:definitions>
  <inkml:trace contextRef="#ctx0" brushRef="#br0">1 0 24575,'41'0'0,"3"0"0,-14 0 0,15 0 0,20 0 0,2 0 0,15 0 0,1 0-778,12 0 778,2 0 0,-45 0 0,1 0 0,6 0 0,-2 0 0,43 0 0,-36 0 0,-1 0 0,25 0 0,-26 0 0,0 0 0,19 0 0,-8 0 0,2 0 0,-21 0 0,-3 0 0,1 0 0,1 0 0,16 0 0,-5 0 0,-4 0 0,6 0 0,3 0 0,10 0 0,-27 3 0,1 1 0,32 4 0,7 1 0,-7 4 0,0-11 0,-29 5 0,2 1 0,32 1 0,8 0 0,-8-2 0,-23 0-265,25-5 265,-16 4 0,7-6 0,-10 6 0,-8-4 0,-10 5 0,-3-1 0,-6-5 768,1 5-768,-2 0 275,-1-5-275,-4 10 0,12-10 0,-13 10 0,13-9 0,-13 9 0,6-10 0,-8 10 0,0-9 0,0 3 0,1-5 0,15 0 0,-18 0 0,17 6 0,-21-5 0,0 4 0,4-5 0,-10 6 0,4-5 0,-7 4 0,1 0 0,0-4 0,-1 4 0,1-5 0,0 0 0,-1 5 0,1-4 0,0 4 0,-1-5 0,1 0 0,-6 0 0,-1 0 0,-6 5 0,0-4 0,0 4 0,1-5 0,-1 0 0,0 0 0,-4 0 0,-2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27T22:40:32.123"/>
    </inkml:context>
    <inkml:brush xml:id="br0">
      <inkml:brushProperty name="width" value="0.1" units="cm"/>
      <inkml:brushProperty name="height" value="0.1" units="cm"/>
      <inkml:brushProperty name="color" value="#66CC00"/>
    </inkml:brush>
  </inkml:definitions>
  <inkml:trace contextRef="#ctx0" brushRef="#br0">0 6 24575,'11'0'0,"-1"0"0,0-4 0,0 3 0,1 0 0,-1 3 0,0 7 0,0-4 0,1 6 0,-6-1 0,5 6 0,8-4 0,-5 4 0,10 1 0,-7-5 0,-4 9 0,10-8 0,-5 8 0,6-8 0,-5 15 0,48 25 0,-41-15 0,41 18 0,-49-33 0,1 0 0,-2-1 0,-5-5 0,0 5 0,-1-11 0,1 5 0,-1-6 0,-4 0 0,-1 1 0,-1-6 0,-3 4 0,8-3 0,-3 4 0,0 1 0,3-1 0,-3 0 0,4 0 0,0 1 0,0-1 0,1 0 0,-1 0 0,6 1 0,-4 5 0,9-4 0,-9 4 0,9-5 0,-9 0 0,9 0 0,-9-1 0,4 1 0,-6-1 0,0 1 0,0-1 0,0 0 0,1-4 0,-6 3 0,4-8 0,-7-1 0,2-1 0,-4-4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27T22:40:33.180"/>
    </inkml:context>
    <inkml:brush xml:id="br0">
      <inkml:brushProperty name="width" value="0.1" units="cm"/>
      <inkml:brushProperty name="height" value="0.1" units="cm"/>
      <inkml:brushProperty name="color" value="#66CC00"/>
    </inkml:brush>
  </inkml:definitions>
  <inkml:trace contextRef="#ctx0" brushRef="#br0">1041 0 24575,'-10'0'0,"-1"0"0,1 0 0,0 0 0,-6 0 0,4 0 0,-4 0 0,6 0 0,-1 0 0,1 0 0,-6 0 0,4 5 0,-4 6 0,5 0 0,-5 11 0,-1-5 0,-6 5 0,5 1 0,-4 6 0,-4 3 0,0 0 0,-6 5 0,9-13 0,-1 5 0,2-6 0,-1-1 0,0 1 0,0 0 0,0-1 0,1 1 0,-1-6 0,0 5 0,0-5 0,0 1 0,6 3 0,-5-3 0,4 0 0,1 3 0,-5-8 0,4 8 0,-4-9 0,4 4 0,-3 1 0,9-6 0,-4 10 0,0-8 0,3 2 0,-2-4 0,4-1 0,0 6 0,1-4 0,-1 3 0,1-4 0,-1-1 0,5 0 0,-3 0 0,3 1 0,-4-6 0,0 4 0,-1-3 0,1 4 0,-1 1 0,6-1 0,-5-5 0,9 5 0,-8-5 0,8 5 0,-4-8 0,5-16 0,0-11 0,0 4 0,0 5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27T22:42:58.206"/>
    </inkml:context>
    <inkml:brush xml:id="br0">
      <inkml:brushProperty name="width" value="0.05" units="cm"/>
      <inkml:brushProperty name="height" value="0.05" units="cm"/>
      <inkml:brushProperty name="color" value="#E71224"/>
    </inkml:brush>
  </inkml:definitions>
  <inkml:trace contextRef="#ctx0" brushRef="#br0">520 1 24575,'-12'0'0,"3"0"0,-2 0 0,-6 0 0,3 0 0,-7 0 0,-1 0 0,-1 0 0,1 0 0,0 0 0,1 0 0,7 0 0,-3 0 0,6 0 0,2 0 0,-7 0 0,4 0 0,-1 0 0,1 0 0,0 0 0,4 0 0,-8 3 0,3 2 0,-3 3 0,3 0 0,-3 4 0,3-3 0,-3 3 0,3 0 0,-3-3 0,3 3 0,0 0 0,1-3 0,4 3 0,4-5 0,-3 1 0,6-1 0,-6 1 0,6-1 0,-2 1 0,3 0 0,0-1 0,0 1 0,0-1 0,0 1 0,0-1 0,0 1 0,0-1 0,0 1 0,0-1 0,0 1 0,0-1 0,0 1 0,0 3 0,0-3 0,0 3 0,0-4 0,0 1 0,0 0 0,0 3 0,0-2 0,0 6 0,4-2 0,-4 4 0,4 4 0,-4-3 0,0 8 0,0-8 0,0 3 0,0-4 0,0 0 0,0-5 0,0 4 0,0-8 0,0 4 0,0-5 0,0 1 0,0-1 0,0 1 0,0 0 0,4-4 0,-4 2 0,7-1 0,-6 2 0,2 1 0,1-1 0,0 1 0,0-1 0,3 1 0,-3-1 0,0 1 0,3-1 0,-3 1 0,3-1 0,1 1 0,-1-4 0,1 3 0,0-6 0,-1 2 0,5 1 0,-4-3 0,4 6 0,-5-7 0,1 4 0,-1-1 0,5-2 0,-4 2 0,8 1 0,-3 1 0,-1-1 0,4 0 0,1 0 0,-3-3 0,11 7 0,-11-7 0,3 3 0,4 0 0,-7-3 0,7 3 0,-4-4 0,-1 0 0,6 0 0,-4 0 0,3 0 0,-4 4 0,-1-3 0,1 3 0,0-4 0,-1 0 0,4 0 0,-6 0 0,5 0 0,-11 0 0,8 0 0,-4 0 0,5 0 0,0-4 0,-5 0 0,4-1 0,-3-2 0,3 2 0,-3-3 0,2-4 0,-2-1 0,0 1 0,-1-4 0,-1 3 0,-2-4 0,7 1 0,-7-1 0,3 4 0,-4-3 0,0 4 0,4-8 0,-7 2 0,2 2 0,-7 0 0,0 7 0,0-6 0,0 6 0,0-3 0,0 5 0,0-1 0,0 0 0,0-3 0,0 2 0,0-3 0,-3 5 0,2-5 0,-6 3 0,7-6 0,-7 6 0,6-3 0,-6 1 0,6 2 0,-7-7 0,7 7 0,-6-10 0,2 6 0,1-3 0,-4 4 0,8 4 0,-7 1 0,3-1 0,-1 0 0,-2 1 0,3-1 0,0 0 0,-3 4 0,3-3 0,-4 3 0,1 0 0,2-3 0,-1 6 0,1-5 0,1 1 0,-3 1 0,3-3 0,-4 3 0,1-4 0,-1 1 0,1-1 0,-1 0 0,0 4 0,1-3 0,2 3 0,-1-3 0,1-1 0,-2 0 0,-1 4 0,4-3 0,-3 3 0,3 0 0,-4-3 0,0 6 0,4-6 0,-3 6 0,3-2 0,-3 0 0,-1-2 0,0 1 0,1 1 0,-1-1 0,0 3 0,1-2 0,-1 3 0,0-3 0,1 2 0,-1-6 0,4 3 0,-3 0 0,6 0 0,-2 4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27T22:43:26.410"/>
    </inkml:context>
    <inkml:brush xml:id="br0">
      <inkml:brushProperty name="width" value="0.05" units="cm"/>
      <inkml:brushProperty name="height" value="0.05" units="cm"/>
      <inkml:brushProperty name="color" value="#E71224"/>
    </inkml:brush>
  </inkml:definitions>
  <inkml:trace contextRef="#ctx0" brushRef="#br0">474 1 24575,'-7'0'0,"0"0"0,0 0 0,0 0 0,0 0 0,0 0 0,0 0 0,0 0 0,-4 0 0,3 0 0,-11 0 0,10 3 0,-14 5 0,10 0 0,-11 8 0,8-7 0,-9 11 0,4-6 0,-1 7 0,2-5 0,0 0 0,4-4 0,-4 3 0,5-4 0,-1 5 0,1-1 0,3 0 0,-2 0 0,5 1 0,-5-1 0,5 0 0,-2-3 0,4 2 0,-1-6 0,1 3 0,3-5 0,-2 1 0,5 0 0,-2 0 0,3 0 0,0 0 0,0 0 0,0 0 0,0 0 0,0-1 0,3 1 0,1 0 0,3 0 0,0 0 0,3-3 0,-2 2 0,7-2 0,-4 0 0,1 2 0,2-5 0,-3 6 0,5-6 0,-1 5 0,0-1 0,0 2 0,-3 0 0,2-2 0,-2 1 0,3-2 0,0 4 0,-3-1 0,2-3 0,-2 3 0,3-3 0,0 0 0,-3 3 0,2-6 0,-2 5 0,7-1 0,-2-1 0,2 3 0,1-2 0,-4 2 0,4-2 0,-1 2 0,-2-6 0,2 3 0,-3-1 0,-1-2 0,0 2 0,-3-3 0,2 0 0,-3 0 0,1 0 0,-1 0 0,-1 0 0,-2-7 0,7-1 0,-7-4 0,6-2 0,-5-2 0,2-1 0,3-6 0,-4 7 0,4-3 0,-3 7 0,-2-2 0,1 5 0,-2-5 0,-1 6 0,0-6 0,0 6 0,1-3 0,-5 0 0,4 3 0,-7-2 0,6 3 0,-5-4 0,2 3 0,0-3 0,-2 4 0,2 0 0,-3 0 0,0 0 0,0 0 0,0 0 0,0-3 0,0 2 0,0-2 0,0 3 0,0 0 0,0 0 0,-3 0 0,-1 0 0,-3 0 0,0 0 0,0 0 0,0 3 0,-3-5 0,2 4 0,-3-3 0,4 2 0,0 2 0,0-3 0,0 0 0,-4 3 0,3-2 0,-2 2 0,3 0 0,0-2 0,0 2 0,0 0 0,0-2 0,0 5 0,0-2 0,0 3 0,0 0 0,0 0 0,0 0 0,0-3 0,0 2 0,3-5 0,-3 5 0,4-2 0,-4 0 0,0 2 0,0-2 0,0 3 0,0 0 0,0 0 0,0 0 0,0 0 0,0 0 0,0 0 0,0 0 0,0 0 0,0 0 0,0 0 0,0 0 0,0 0 0,0 0 0,0 0 0,0 0 0,0 0 0,0 0 0,0 0 0,0 0 0,0 0 0,3 0 0,1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27T22:44:14.604"/>
    </inkml:context>
    <inkml:brush xml:id="br0">
      <inkml:brushProperty name="width" value="0.05" units="cm"/>
      <inkml:brushProperty name="height" value="0.05" units="cm"/>
      <inkml:brushProperty name="color" value="#E71224"/>
    </inkml:brush>
  </inkml:definitions>
  <inkml:trace contextRef="#ctx0" brushRef="#br0">1 1673 24575,'23'0'0,"3"0"0,10 0 0,3 0 0,5 0 0,-6 0 0,12 0 0,5 0 0,-6 0 0,23 0 0,-16 0 0,22-6 0,-1-1 0,1-6 0,-1-6 0,-14 5 0,-4-8 0,0 14 0,-4-13 0,13 13 0,8-16 0,-11 5 0,11-7 0,-16 2 0,8 5 0,1-5 0,18 3 0,-8-11-656,16 3 656,-16-8 0,-31 19 0,-1 0 0,18-8 0,-15 3 0,0 0 0,18-6 0,19-18 0,-11 9 0,-14 1 0,6 0 0,-8 1 0,2-7 0,-9 11 0,2-9 0,18-5 0,-24 7 0,24-13 0,-32 17 0,7-1 656,-6 1-656,4-1 0,-11 2 0,5 0 0,-13 7 0,3 1 0,-3 0 0,-2 5 0,1-4 0,-8 10 0,1-2 0,-1 2 0,1 0 0,-1-2 0,1 2 0,0 1 0,-5 0 0,3 5 0,-7-4 0,11-1 0,-5-5 0,1 5 0,1-3 0,-4 3 0,4-5 0,-3 0 0,2 5 0,-2-4 0,3 3 0,1 1 0,-5-4 0,-1 8 0,-4-3 0,0 8 0,-1-2 0,-7 6 0,-2-3 0,-12 4 0,3 0 0,-7 4 0,2 1 0,-3 0 0,-1 4 0,0-4 0,5 4 0,-3-4 0,2 3 0,-3-3 0,-1 4 0,5-4 0,-4 3 0,4-2 0,-5 3 0,1 0 0,4 0 0,-4 0 0,8 0 0,-3 0 0,5-5 0,-1 0 0,1-4 0,11 0 0,4 0 0,11 0 0,1-4 0,0-1 0,4-5 0,-3 0 0,4 0 0,-5 5 0,-5-3 0,3 7 0,-7-3 0,7 4 0,-7 0 0,3 0 0,-5 0 0,0 0 0,1 0 0,-1 0 0,1 4 0,-5 1 0,0 3 0,-4 1 0,0-1 0,0 0 0,0 1 0,0-1 0,0 1 0,0-1 0,0 0 0,4 1 0,-3-1 0,2 1 0,-3-1 0,0 0 0,0 1 0,0-1 0,0 1 0,0-1 0,0 0 0,0 1 0,0-1 0,0 1 0,0-1 0,0 0 0,0 1 0,0-1 0,0 1 0,0-1 0,0 0 0,0 1 0,0-1 0,0 1 0,0-1 0,0 0 0,0 1 0,0-1 0,0-3 0,0-2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27T22:38:55.686"/>
    </inkml:context>
    <inkml:brush xml:id="br0">
      <inkml:brushProperty name="width" value="0.1" units="cm"/>
      <inkml:brushProperty name="height" value="0.1" units="cm"/>
      <inkml:brushProperty name="color" value="#66CC00"/>
    </inkml:brush>
  </inkml:definitions>
  <inkml:trace contextRef="#ctx0" brushRef="#br0">0 1 24575,'9'10'0,"-5"2"0,17 1 0,-10 7 0,-1-18 0,1 19 0,5-14 0,-4 9 0,10 0 0,-5 1 0,5 6 0,1 0 0,8 7 0,-7-5 0,13 6 0,-12-8 0,4 1 0,0-1 0,-5 0 0,5 1 0,-6-1 0,0-6 0,-1 5 0,1-10 0,-6 4 0,4-5 0,-4 5 0,0-4 0,5 9 0,-11-9 0,5 4 0,-6-6 0,0 0 0,6 1 0,-4-1 0,4 1 0,-6-1 0,0 0 0,6 1 0,-5 0 0,11 0 0,-11-1 0,5 1 0,0 0 0,1-1 0,6 7 0,-6-5 0,4 4 0,-4-5 0,0 0 0,-1-1 0,-6 1 0,0-1 0,1 0 0,-1-4 0,0 3 0,0-8 0,-4 8 0,-1-12 0,-5 1 0,0-3 0,0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27T22:44:19.526"/>
    </inkml:context>
    <inkml:brush xml:id="br0">
      <inkml:brushProperty name="width" value="0.05" units="cm"/>
      <inkml:brushProperty name="height" value="0.05" units="cm"/>
      <inkml:brushProperty name="color" value="#E71224"/>
    </inkml:brush>
  </inkml:definitions>
  <inkml:trace contextRef="#ctx0" brushRef="#br0">6835 1375 24575,'-19'0'0,"-5"0"0,-1 0 0,-6 0 0,1 0 0,-7 0 0,-16 0 0,-2 0 0,-29 0 0,12 0-772,-23 0 772,41 0 0,0 0-598,-1 0 1,-1 0 597,-19 0 0,0 0 0,14 0 0,-1 0 0,-17 0 0,-2 0-768,8 0 0,1 0 768,-5 0 0,-1 0 0,-3 0 0,0 0-976,-2 0 0,-1 0 976,-4 0 0,-4 0-785,12 0 0,-4 0 0,0 0 785,7 0 0,1 0 0,-3 0 0,-17 0 0,-3 0 0,0 0-1031,6 1 1,0 0-1,-5-3 1031,21-1 0,-5-3 0,-2-1 0,0-2 0,2-1 0,-15-5 0,1-3 0,1-1 0,0-2 0,-2 1 0,1-1 0,0-2 0,1-5 0,1-6 0,2-6 0,0-2 0,4 3 0,12 5 0,2 1 0,2 0 0,1 0-421,-19-9 0,2-1 1,-1 1 420,15 8 0,-3 0 0,2 0 0,5 3 0,3 2 0,4 2 0,-1-1 12,-12-4 0,-3-1 0,6 3-12,-8-3 0,3 3 614,-8 4 1,4 4-615,-14-6 1697,32 16 1,1 0-1698,-18-7 3322,12 1-3322,23 6 2038,11-7-2038,19 4 1361,3 1-1361,13 1 783,0 5-783,-3-1 0,2 1 0,-3-5 0,4 3 0,0-3 0,0 4 0,0 1 0,0-1 0,0 1 0,0-1 0,0 1 0,0-1 0,-4 1 0,3-1 0,-6 4 0,6 5 0,-7 5 0,7 3 0,-6 1 0,6 4 0,-7 1 0,2 4 0,-3 1 0,0 0 0,-1-1 0,1 1 0,-1-1 0,1-4 0,0 4 0,4-9 0,-3 9 0,7-9 0,-7 4 0,7-4 0,-7-1 0,7 0 0,-2 1 0,-1-5 0,3-8 0,-3-7 0,4-7 0,0-6 0,0 4 0,4-4 0,2 0 0,3 4 0,1-4 0,-1 5 0,0 5 0,0-4 0,0 9 0,-1-5 0,1 6 0,-1-1 0,1 1 0,-1-1 0,0 1 0,1-1 0,-1 5 0,1-4 0,-1 7 0,0-3 0,1 4 0,-1 0 0,1 0 0,-1 0 0,0 0 0,1 0 0,-1 0 0,1 0 0,-1 4 0,0 1 0,-3 3 0,2 0 0,-2 1 0,3-4 0,1 2 0,-1-6 0,1 3 0,-1-1 0,0-2 0,1 3 0,4-4 0,-4 4 0,4-3 0,0 2 0,-3 1 0,3-3 0,-5 3 0,0-4 0,1 4 0,-1-3 0,1 2 0,-1-3 0,0 0 0,1 0 0,-8 0 0,1 0 0,-5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27T22:39:01.432"/>
    </inkml:context>
    <inkml:brush xml:id="br0">
      <inkml:brushProperty name="width" value="0.1" units="cm"/>
      <inkml:brushProperty name="height" value="0.1" units="cm"/>
      <inkml:brushProperty name="color" value="#66CC00"/>
    </inkml:brush>
  </inkml:definitions>
  <inkml:trace contextRef="#ctx0" brushRef="#br0">660 1 24575,'0'10'0,"-5"-4"0,4 3 0,-3-4 0,4 6 0,0-1 0,0 0 0,-5-4 0,4 3 0,-8-4 0,3 6 0,-5-1 0,1 0 0,-6 1 0,4-1 0,-4 1 0,6-1 0,0 0 0,-6 1 0,4-1 0,-4 1 0,6-1 0,-1 1 0,1-1 0,0 0 0,-1 0 0,1 1 0,-1-1 0,1 0 0,0 0 0,-1 1 0,5-1 0,-3 0 0,3 0 0,-4 0 0,0 1 0,-1-1 0,1 0 0,0 0 0,-1 1 0,1-1 0,-1 0 0,1 0 0,-1 6 0,1-4 0,-1 3 0,0-4 0,1-1 0,0 0 0,-1 0 0,1 1 0,-1-1 0,1 0 0,0 0 0,-1 0 0,6 1 0,-5-1 0,5 0 0,-1 0 0,-3 1 0,3-1 0,0 0 0,-3 0 0,3 1 0,-4-1 0,4 0 0,-3 0 0,7 1 0,-7-1 0,8 0 0,-8-4 0,8 3 0,-9-4 0,5 6 0,-1-1 0,-3 0 0,7 0 0,-7-4 0,8-6 0,-4-6 0,5 0 0,0 2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27T22:39:05.001"/>
    </inkml:context>
    <inkml:brush xml:id="br0">
      <inkml:brushProperty name="width" value="0.1" units="cm"/>
      <inkml:brushProperty name="height" value="0.1" units="cm"/>
      <inkml:brushProperty name="color" value="#66CC00"/>
    </inkml:brush>
  </inkml:definitions>
  <inkml:trace contextRef="#ctx0" brushRef="#br0">1 34 24575,'10'0'0,"6"0"0,-5 0 0,10 0 0,-9 0 0,4 0 0,0 0 0,1 0 0,5 0 0,1 0 0,0 0 0,-1 0 0,-5 0 0,5 0 0,-5 0 0,5 0 0,1 0 0,6 0 0,-5 0 0,12 0 0,-12 0 0,12 0 0,-5 0 0,-1 0 0,6 0 0,-12 0 0,12 0 0,-12 0 0,12 0 0,-12 0 0,11 0 0,-10 0 0,4 0 0,-7 0 0,1 0 0,6 0 0,-5 0 0,5 0 0,-11 0 0,3 0 0,-4 0 0,6 0 0,-1 0 0,-5 0 0,5 0 0,-5 0 0,5 0 0,1 0 0,0 0 0,-1 0 0,7 0 0,-4 0 0,10 0 0,-4 0 0,6 0 0,-6 0 0,4 0 0,13 0 0,-13 0 0,17 0 0,-28 0 0,5 0 0,0 0 0,-5 0 0,6 0 0,-8 0 0,1 0 0,-6 0 0,4 0 0,-4 0 0,6 0 0,-6 0 0,4 0 0,-4 0 0,6 0 0,-6 0 0,4 0 0,-3 0 0,4 0 0,1 0 0,0 0 0,-6 0 0,4 0 0,13 0 0,-13 0 0,17 0 0,-21 0 0,0 0 0,4 0 0,-9 0 0,3 0 0,1 0 0,-4 0 0,4 0 0,-6 0 0,0 0 0,0 0 0,0 0 0,1 0 0,-1 0 0,0 0 0,0 0 0,-19-5 0,0-6 0,-8 4 0,7-3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27T22:39:06.474"/>
    </inkml:context>
    <inkml:brush xml:id="br0">
      <inkml:brushProperty name="width" value="0.1" units="cm"/>
      <inkml:brushProperty name="height" value="0.1" units="cm"/>
      <inkml:brushProperty name="color" value="#66CC00"/>
    </inkml:brush>
  </inkml:definitions>
  <inkml:trace contextRef="#ctx0" brushRef="#br0">0 1 24575,'10'0'0,"6"0"0,-4 4 0,3-3 0,-4 9 0,4-4 0,-2 10 0,2-9 0,-4 8 0,5-9 0,1 5 0,0 0 0,4 0 0,-9-1 0,9 1 0,-9 0 0,9 5 0,-9-4 0,9 4 0,-9 0 0,9-4 0,-3 5 0,-1-7 0,4 7 0,-9-6 0,9 5 0,-4-5 0,6 1 0,-5 4 0,3-3 0,-9 2 0,4-4 0,0 0 0,-5-1 0,10 6 0,0 5 0,-3-3 0,7 2 0,-13-10 0,3-4 0,-4 4 0,-1-5 0,0 1 0,0 3 0,1-3 0,-1 4 0,0 0 0,0 0 0,0 1 0,1-1 0,-1 0 0,0 0 0,0-4 0,1 3 0,-1-3 0,0-1 0,0 5 0,1-9 0,-1 3 0,0 1 0,0 0 0,0 1 0,-4 3 0,3-8 0,-3 8 0,4-7 0,0 7 0,1-8 0,-6 8 0,4-8 0,-7 8 0,7-8 0,-4 4 0,1-1 0,3-2 0,-8 7 0,4-8 0,-5 3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27T22:39:08.180"/>
    </inkml:context>
    <inkml:brush xml:id="br0">
      <inkml:brushProperty name="width" value="0.1" units="cm"/>
      <inkml:brushProperty name="height" value="0.1" units="cm"/>
      <inkml:brushProperty name="color" value="#66CC00"/>
    </inkml:brush>
  </inkml:definitions>
  <inkml:trace contextRef="#ctx0" brushRef="#br0">583 1 24575,'-13'11'0,"-7"0"0,13-1 0,-5 1 0,3-5 0,3 3 0,1-4 0,-5 1 0,5 3 0,-1-3 0,-3 4 0,7 0 0,-7-4 0,3 3 0,1-3 0,-5 4 0,5 0 0,-1 0 0,-3-4 0,3 3 0,0-3 0,-3 4 0,3 0 0,-4 1 0,-1-1 0,0 6 0,1-5 0,-6 10 0,4-9 0,-5 9 0,1-4 0,4 1 0,-4 3 0,5-10 0,0 5 0,6-6 0,-5 1 0,5-1 0,-1 0 0,-3 0 0,3 1 0,-5-1 0,6 0 0,-5 0 0,5 0 0,-1 1 0,-3-6 0,8 4 0,-9-3 0,9 4 0,-8 1 0,8-1 0,-8 0 0,7 0 0,-7 1 0,3-1 0,1 0 0,-5-4 0,5 3 0,-1-3 0,-3 4 0,3 0 0,0 0 0,-3 0 0,8 1 0,-9-6 0,9 4 0,-8-7 0,8 7 0,-8-8 0,7 8 0,-7-8 0,8 8 0,-4-3 0,1 0 0,3 3 0,-4-4 0,5-19 0,0 13 0,0-19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27T22:41:04.748"/>
    </inkml:context>
    <inkml:brush xml:id="br0">
      <inkml:brushProperty name="width" value="0.05" units="cm"/>
      <inkml:brushProperty name="height" value="0.05" units="cm"/>
      <inkml:brushProperty name="color" value="#E71224"/>
    </inkml:brush>
  </inkml:definitions>
  <inkml:trace contextRef="#ctx0" brushRef="#br0">724 1 24575,'-8'0'0,"0"0"0,-3 0 0,-2 0 0,-4 0 0,5 0 0,-9 0 0,7 0 0,-7 0 0,4 0 0,0 0 0,-4 0 0,7 0 0,-12 0 0,17 0 0,-12 0 0,12 0 0,-6 0 0,2 0 0,0 0 0,-3 0 0,4 0 0,-5 0 0,0 0 0,0 0 0,1 0 0,-1 3 0,4 2 0,-3 3 0,4 0 0,-5 0 0,0 0 0,0 1 0,-3 2 0,3-1 0,-3 1 0,7-3 0,-3 0 0,7 0 0,-6 4 0,6-3 0,-7 3 0,8-5 0,-4 1 0,4 0 0,1-1 0,-1 5 0,3-4 0,-2 4 0,6-5 0,-6 5 0,6-4 0,-3 4 0,1 0 0,2-4 0,-3 4 0,4-5 0,-4 5 0,3-4 0,-2 4 0,3 0 0,0-1 0,0 2 0,0 2 0,0-7 0,0 4 0,0-1 0,0 2 0,0 4 0,0-1 0,0 1 0,0 0 0,0 4 0,0-3 0,0 8 0,3-8 0,-2 8 0,7-8 0,-7 8 0,6-8 0,-6 3 0,3-4 0,-1-4 0,-2 2 0,2-2 0,0 3 0,-2 0 0,3-4 0,-1 0 0,-2-1 0,5-2 0,-1 2 0,2-3 0,1-1 0,-1 1 0,1 0 0,-1-4 0,1 2 0,-1-1 0,5 2 0,-4-2 0,8 2 0,-3-6 0,3 6 0,1-6 0,0 3 0,4 0 0,-3-3 0,3 3 0,3 0 0,-5-3 0,5 3 0,-11-4 0,2 0 0,-6 0 0,2 0 0,1 0 0,-4 0 0,8 0 0,-3 0 0,3 0 0,1 0 0,0 0 0,-1 0 0,1 0 0,0 0 0,-1-4 0,6-1 0,-5-4 0,5 0 0,-5 1 0,4-1 0,-3-3 0,3 2 0,-4-2 0,7-4 0,-6 6 0,3-10 0,-6 11 0,-6-3 0,3 0 0,-4 3 0,0-6 0,0 6 0,-4-7 0,3 8 0,-6-8 0,6 7 0,-7-2 0,4-1 0,-4 3 0,0-2 0,3-1 0,-2 3 0,3-3 0,-4 1 0,0 2 0,0-7 0,0 8 0,0-11 0,0 5 0,0-6 0,0 7 0,0-3 0,0 8 0,0-8 0,0 3 0,0-3 0,0-1 0,0 0 0,0 4 0,0-2 0,0 2 0,0 0 0,0-3 0,0 8 0,0-8 0,0 7 0,0-2 0,0-1 0,0 3 0,-3-2 0,2 3 0,-3 0 0,1 4 0,-1-6 0,0 5 0,-3-3 0,2 1 0,1 3 0,-3 0 0,7-3 0,-7 6 0,3-6 0,-4 7 0,0-7 0,1 6 0,-1-6 0,0 3 0,-6-7 0,5 2 0,-2-2 0,4 4 0,6-1 0,-6 0 0,3 1 0,0-1 0,-3 4 0,6-3 0,-6 6 0,6-6 0,-2 7 0,3-4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27T22:41:07.979"/>
    </inkml:context>
    <inkml:brush xml:id="br0">
      <inkml:brushProperty name="width" value="0.05" units="cm"/>
      <inkml:brushProperty name="height" value="0.05" units="cm"/>
      <inkml:brushProperty name="color" value="#E71224"/>
    </inkml:brush>
  </inkml:definitions>
  <inkml:trace contextRef="#ctx0" brushRef="#br0">672 1 24575,'-13'0'0,"-3"0"0,3 0 0,1 0 0,0 0 0,4 0 0,-3 0 0,2 0 0,-3 0 0,5 0 0,-1 0 0,-4 0 0,4 0 0,-4 0 0,4 0 0,-3 0 0,2 0 0,-3 0 0,-4 0 0,6 0 0,-11 0 0,4 0 0,3 0 0,-11 0 0,6 0 0,-4 3 0,2 2 0,4 3 0,0 1 0,1-1 0,-1 0 0,0 1 0,4-1 0,-2 0 0,2 0 0,0 0 0,-3 0 0,4 0 0,-1 0 0,-3 0 0,8 0 0,-4 0 0,4 3 0,-4-2 0,3 3 0,-3 0 0,4-4 0,0 8 0,0-7 0,0 6 0,4-6 0,-4 6 0,7-2 0,-3 4 0,1-5 0,2 4 0,-2-3 0,3 3 0,0 1 0,0 4 0,0-3 0,0 3 0,0-4 0,0 0 0,0-5 0,0 4 0,0-7 0,3 6 0,2-6 0,3 6 0,0-6 0,0 7 0,0-4 0,7 8 0,-4-2 0,4 2 0,-3-7 0,-2 3 0,1-7 0,-3 3 0,0-1 0,4-2 0,-3 7 0,3-7 0,-4 6 0,4-6 0,-4 3 0,4 0 0,-4-4 0,0 4 0,-1-5 0,1 1 0,4 0 0,-4-1 0,8-2 0,-8 2 0,8-3 0,0 4 0,1-4 0,3 3 0,-3-6 0,0 3 0,-1-4 0,1 0 0,-4 0 0,2 0 0,-2 0 0,-1 0 0,4 0 0,-3 0 0,-1-3 0,4-6 0,-4-3 0,5-1 0,0-3 0,-1 3 0,-3-4 0,3 4 0,-3-3 0,4 3 0,-1 0 0,4-3 0,-6 3 0,5 1 0,-10 0 0,3 0 0,-4 3 0,-1-3 0,1 1 0,0 2 0,0-7 0,0 8 0,0-8 0,-4 7 0,4-6 0,-7 6 0,2-7 0,-3 3 0,0 1 0,0-4 0,0 3 0,0 1 0,0-4 0,0 7 0,0-3 0,0 1 0,0 2 0,0-10 0,0 9 0,0-5 0,0 8 0,0-1 0,0 0 0,0 1 0,0-5 0,0 3 0,0-2 0,0 3 0,-3 0 0,2 1 0,-2-1 0,-1 1 0,3-1 0,-2 0 0,3 1 0,-3-1 0,2 0 0,-3 1 0,1 2 0,2-1 0,-2 1 0,-1-2 0,0-1 0,-3 4 0,2-3 0,2 3 0,-1 0 0,4-3 0,-4 3 0,1-1 0,2-2 0,-2 3 0,-1-3 0,3-1 0,-2 0 0,3 1 0,-3-1 0,2 0 0,-3 1 0,4-1 0,0 0 0,0 1 0,0-1 0,0 1 0,0-1 0,-3 4 0,2 0 0,-2 4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27T22:42:08.080"/>
    </inkml:context>
    <inkml:brush xml:id="br0">
      <inkml:brushProperty name="width" value="0.05" units="cm"/>
      <inkml:brushProperty name="height" value="0.05" units="cm"/>
      <inkml:brushProperty name="color" value="#E71224"/>
    </inkml:brush>
  </inkml:definitions>
  <inkml:trace contextRef="#ctx0" brushRef="#br0">0 1680 24575,'3'0'0,"2"0"0,7 0 0,9 0 0,-12 0 0,12 0 0,-4 0 0,1 0 0,3 0 0,-4 0 0,4 0 0,-3 0 0,8 0 0,-3 0 0,0 0 0,3 0 0,-4 0 0,11 0 0,-4-5 0,4 0 0,-6-4 0,1-4 0,-1-2 0,0 1 0,6-4 0,-4 4 0,4-1 0,-6-3 0,-4 5 0,3-1 0,-3-3 0,-1 3 0,4-4 0,-3 0 0,4 0 0,-4 0 0,4-5 0,-3-1 0,6-6 0,6-1 0,1-5 0,0 3 0,5-8 0,-11 9 0,12-16 0,-5 9 0,8-18 0,12-1 0,-3 3 0,4 3 0,-14 8 0,-3 11 0,-9-3 0,1 10 0,-5 2 0,-1 1 0,-5 7 0,0-5 0,-7 8 0,1-4 0,0 0 0,-1 0 0,1 1 0,-4-1 0,3 4 0,-3-3 0,0 3 0,2 0 0,-2-3 0,0 3 0,3-4 0,1-7 0,0 5 0,3-5 0,-7 11 0,3-2 0,-7 2 0,3-4 0,0 0 0,1 1 0,0-1 0,2 0 0,-6 0 0,7 1 0,-7-1 0,3 4 0,-4-3 0,0 8 0,0-4 0,-1 4 0,1 4 0,-1-3 0,-2 3 0,1 0 0,-5-3 0,6 3 0,-6-4 0,5 4 0,-5-3 0,3 3 0,-1-4 0,-2 1 0,5-1 0,-1 0 0,-1 1 0,-1-1 0,0 4 0,-2-3 0,6 3 0,-6-4 0,6 4 0,-7-3 0,4 3 0,-8 0 0,-4 0 0,-1 7 0,-2 2 0,-1 3 0,3-1 0,-6 1 0,2 0 0,-4 1 0,-4-5 0,3 4 0,-4-4 0,5 5 0,1-1 0,-1 0 0,0 1 0,0-1 0,0 0 0,5 0 0,-4 1 0,7-2 0,-6-2 0,6 1 0,-3-5 0,5 6 0,-1-6 0,0 2 0,1-3 0,6 0 0,9-4 0,5 0 0,7-1 0,-7-2 0,3 6 0,1-7 0,1 7 0,3-3 0,-4 1 0,0 2 0,-1-7 0,1 7 0,0-3 0,-1 1 0,1 2 0,-1-3 0,-3 1 0,3 2 0,-8-6 0,4 6 0,-5-6 0,5 6 0,-4-2 0,4 3 0,-4 0 0,-1 0 0,1 0 0,-4-3 0,3 2 0,-3-3 0,3 1 0,-3 6 0,0-3 0,-4 8 0,0 3 0,0-2 0,0 7 0,0-8 0,0 8 0,0-8 0,-4 8 0,3-8 0,-6 8 0,6-3 0,-7 3 0,7-3 0,-3 3 0,1-8 0,2 4 0,-2-5 0,-1 1 0,4-1 0,-4 1 0,4-1 0,0 5 0,0-4 0,0 4 0,0-4 0,0 3 0,0-2 0,0 2 0,0-3 0,0-1 0,0 1 0,0-1 0,0 1 0,0-4 0,0-1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E1A06-8754-4870-9E44-E39BADAD98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27F020-BBC3-49BB-91C2-5B2CBD64B3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7C0C22-EBDA-4130-87AE-CB28BC19B077}"/>
              </a:ext>
            </a:extLst>
          </p:cNvPr>
          <p:cNvSpPr>
            <a:spLocks noGrp="1"/>
          </p:cNvSpPr>
          <p:nvPr>
            <p:ph type="dt" sz="half" idx="10"/>
          </p:nvPr>
        </p:nvSpPr>
        <p:spPr/>
        <p:txBody>
          <a:bodyPr/>
          <a:lstStyle/>
          <a:p>
            <a:fld id="{82EDB8D0-98ED-4B86-9D5F-E61ADC70144D}" type="datetimeFigureOut">
              <a:rPr lang="en-US" smtClean="0"/>
              <a:t>4/28/20</a:t>
            </a:fld>
            <a:endParaRPr lang="en-US" dirty="0"/>
          </a:p>
        </p:txBody>
      </p:sp>
      <p:sp>
        <p:nvSpPr>
          <p:cNvPr id="5" name="Footer Placeholder 4">
            <a:extLst>
              <a:ext uri="{FF2B5EF4-FFF2-40B4-BE49-F238E27FC236}">
                <a16:creationId xmlns:a16="http://schemas.microsoft.com/office/drawing/2014/main" id="{E2A419A8-07CA-4A4C-AEC2-C40D4D50AF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9FA7B86-E610-42EA-B4DC-C2F447785273}"/>
              </a:ext>
            </a:extLst>
          </p:cNvPr>
          <p:cNvSpPr>
            <a:spLocks noGrp="1"/>
          </p:cNvSpPr>
          <p:nvPr>
            <p:ph type="sldNum" sz="quarter" idx="12"/>
          </p:nvPr>
        </p:nvSpPr>
        <p:spPr/>
        <p:txBody>
          <a:bodyPr/>
          <a:lstStyle/>
          <a:p>
            <a:fld id="{4854181D-6920-4594-9A5D-6CE56DC9F8B2}" type="slidenum">
              <a:rPr lang="en-US" smtClean="0"/>
              <a:t>‹#›</a:t>
            </a:fld>
            <a:endParaRPr lang="en-US" dirty="0"/>
          </a:p>
        </p:txBody>
      </p:sp>
      <p:sp>
        <p:nvSpPr>
          <p:cNvPr id="7" name="Freeform: Shape 6">
            <a:extLst>
              <a:ext uri="{FF2B5EF4-FFF2-40B4-BE49-F238E27FC236}">
                <a16:creationId xmlns:a16="http://schemas.microsoft.com/office/drawing/2014/main" id="{8A7BA06D-B3FF-4E91-8639-B4569AE3AA23}"/>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id="{2B30C86D-5A07-48BC-9C9D-6F9A2DB1E9E1}"/>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7919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6E5D1-6D19-4E7F-9B4E-42326B7716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D2A06C-F91A-4ADC-9CD2-61F0A4D7EE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43AA9A-2280-4F63-8B3D-20742AE6901F}"/>
              </a:ext>
            </a:extLst>
          </p:cNvPr>
          <p:cNvSpPr>
            <a:spLocks noGrp="1"/>
          </p:cNvSpPr>
          <p:nvPr>
            <p:ph type="dt" sz="half" idx="10"/>
          </p:nvPr>
        </p:nvSpPr>
        <p:spPr/>
        <p:txBody>
          <a:bodyPr/>
          <a:lstStyle/>
          <a:p>
            <a:fld id="{82EDB8D0-98ED-4B86-9D5F-E61ADC70144D}" type="datetimeFigureOut">
              <a:rPr lang="en-US" smtClean="0"/>
              <a:t>4/28/20</a:t>
            </a:fld>
            <a:endParaRPr lang="en-US" dirty="0"/>
          </a:p>
        </p:txBody>
      </p:sp>
      <p:sp>
        <p:nvSpPr>
          <p:cNvPr id="5" name="Footer Placeholder 4">
            <a:extLst>
              <a:ext uri="{FF2B5EF4-FFF2-40B4-BE49-F238E27FC236}">
                <a16:creationId xmlns:a16="http://schemas.microsoft.com/office/drawing/2014/main" id="{E40D986B-E58E-43B6-8A80-FFA9D8F748F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2140D36-2E71-4F27-967F-7A3E4C6EE197}"/>
              </a:ext>
            </a:extLst>
          </p:cNvPr>
          <p:cNvSpPr>
            <a:spLocks noGrp="1"/>
          </p:cNvSpPr>
          <p:nvPr>
            <p:ph type="sldNum" sz="quarter" idx="12"/>
          </p:nvPr>
        </p:nvSpPr>
        <p:spPr/>
        <p:txBody>
          <a:bodyPr/>
          <a:lstStyle/>
          <a:p>
            <a:fld id="{4854181D-6920-4594-9A5D-6CE56DC9F8B2}" type="slidenum">
              <a:rPr lang="en-US" smtClean="0"/>
              <a:t>‹#›</a:t>
            </a:fld>
            <a:endParaRPr lang="en-US" dirty="0"/>
          </a:p>
        </p:txBody>
      </p:sp>
      <p:sp>
        <p:nvSpPr>
          <p:cNvPr id="7" name="Freeform: Shape 6">
            <a:extLst>
              <a:ext uri="{FF2B5EF4-FFF2-40B4-BE49-F238E27FC236}">
                <a16:creationId xmlns:a16="http://schemas.microsoft.com/office/drawing/2014/main" id="{C1609904-5327-4D2C-A445-B270A00F3B5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30FC7BEC-08C5-4D95-9C84-B48BC8AD1C9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8478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1FEA3D-0C7F-45CD-B6A0-942F707B36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8B8A12-BCE6-4D03-A637-1DEC8924BE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49755-9FF4-428A-AEB7-1A6477466741}"/>
              </a:ext>
            </a:extLst>
          </p:cNvPr>
          <p:cNvSpPr>
            <a:spLocks noGrp="1"/>
          </p:cNvSpPr>
          <p:nvPr>
            <p:ph type="dt" sz="half" idx="10"/>
          </p:nvPr>
        </p:nvSpPr>
        <p:spPr/>
        <p:txBody>
          <a:bodyPr/>
          <a:lstStyle/>
          <a:p>
            <a:fld id="{82EDB8D0-98ED-4B86-9D5F-E61ADC70144D}" type="datetimeFigureOut">
              <a:rPr lang="en-US" smtClean="0"/>
              <a:t>4/28/20</a:t>
            </a:fld>
            <a:endParaRPr lang="en-US" dirty="0"/>
          </a:p>
        </p:txBody>
      </p:sp>
      <p:sp>
        <p:nvSpPr>
          <p:cNvPr id="5" name="Footer Placeholder 4">
            <a:extLst>
              <a:ext uri="{FF2B5EF4-FFF2-40B4-BE49-F238E27FC236}">
                <a16:creationId xmlns:a16="http://schemas.microsoft.com/office/drawing/2014/main" id="{A5141836-11E2-49FD-877D-53B74514A9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4D24C42-4B05-4EEF-BE14-29041EC9C0E5}"/>
              </a:ext>
            </a:extLst>
          </p:cNvPr>
          <p:cNvSpPr>
            <a:spLocks noGrp="1"/>
          </p:cNvSpPr>
          <p:nvPr>
            <p:ph type="sldNum" sz="quarter" idx="12"/>
          </p:nvPr>
        </p:nvSpPr>
        <p:spPr/>
        <p:txBody>
          <a:bodyPr/>
          <a:lstStyle/>
          <a:p>
            <a:fld id="{4854181D-6920-4594-9A5D-6CE56DC9F8B2}" type="slidenum">
              <a:rPr lang="en-US" smtClean="0"/>
              <a:t>‹#›</a:t>
            </a:fld>
            <a:endParaRPr lang="en-US" dirty="0"/>
          </a:p>
        </p:txBody>
      </p:sp>
      <p:sp>
        <p:nvSpPr>
          <p:cNvPr id="7" name="Freeform: Shape 6">
            <a:extLst>
              <a:ext uri="{FF2B5EF4-FFF2-40B4-BE49-F238E27FC236}">
                <a16:creationId xmlns:a16="http://schemas.microsoft.com/office/drawing/2014/main" id="{5BADDEB1-F604-408B-B02A-A2814606E6A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D8DF7987-332F-4D6C-81C3-990F39C76C96}"/>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9663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838200" y="1825625"/>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p>
            <a:fld id="{82EDB8D0-98ED-4B86-9D5F-E61ADC70144D}" type="datetimeFigureOut">
              <a:rPr lang="en-US" smtClean="0"/>
              <a:t>4/28/20</a:t>
            </a:fld>
            <a:endParaRPr lang="en-US" dirty="0"/>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p>
            <a:fld id="{4854181D-6920-4594-9A5D-6CE56DC9F8B2}" type="slidenum">
              <a:rPr lang="en-US" smtClean="0"/>
              <a:t>‹#›</a:t>
            </a:fld>
            <a:endParaRPr lang="en-US" dirty="0"/>
          </a:p>
        </p:txBody>
      </p:sp>
      <p:sp>
        <p:nvSpPr>
          <p:cNvPr id="7" name="Freeform: Shape 6">
            <a:extLst>
              <a:ext uri="{FF2B5EF4-FFF2-40B4-BE49-F238E27FC236}">
                <a16:creationId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8796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C0001-5D76-45A0-A9F4-7172BDDD5D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A5F313-1240-47AE-A026-7F349292B5CA}"/>
              </a:ext>
            </a:extLst>
          </p:cNvPr>
          <p:cNvSpPr>
            <a:spLocks noGrp="1"/>
          </p:cNvSpPr>
          <p:nvPr>
            <p:ph type="dt" sz="half" idx="10"/>
          </p:nvPr>
        </p:nvSpPr>
        <p:spPr/>
        <p:txBody>
          <a:bodyPr/>
          <a:lstStyle/>
          <a:p>
            <a:fld id="{82EDB8D0-98ED-4B86-9D5F-E61ADC70144D}" type="datetimeFigureOut">
              <a:rPr lang="en-US" smtClean="0"/>
              <a:t>4/28/20</a:t>
            </a:fld>
            <a:endParaRPr lang="en-US" dirty="0"/>
          </a:p>
        </p:txBody>
      </p:sp>
      <p:sp>
        <p:nvSpPr>
          <p:cNvPr id="5" name="Footer Placeholder 4">
            <a:extLst>
              <a:ext uri="{FF2B5EF4-FFF2-40B4-BE49-F238E27FC236}">
                <a16:creationId xmlns:a16="http://schemas.microsoft.com/office/drawing/2014/main" id="{22448158-6132-4335-B8E1-F6A89638377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494C5B6-1598-48B4-9B3A-3078FDBE90B7}"/>
              </a:ext>
            </a:extLst>
          </p:cNvPr>
          <p:cNvSpPr>
            <a:spLocks noGrp="1"/>
          </p:cNvSpPr>
          <p:nvPr>
            <p:ph type="sldNum" sz="quarter" idx="12"/>
          </p:nvPr>
        </p:nvSpPr>
        <p:spPr/>
        <p:txBody>
          <a:bodyPr/>
          <a:lstStyle/>
          <a:p>
            <a:fld id="{4854181D-6920-4594-9A5D-6CE56DC9F8B2}" type="slidenum">
              <a:rPr lang="en-US" smtClean="0"/>
              <a:t>‹#›</a:t>
            </a:fld>
            <a:endParaRPr lang="en-US" dirty="0"/>
          </a:p>
        </p:txBody>
      </p:sp>
      <p:sp>
        <p:nvSpPr>
          <p:cNvPr id="9" name="Freeform: Shape 8">
            <a:extLst>
              <a:ext uri="{FF2B5EF4-FFF2-40B4-BE49-F238E27FC236}">
                <a16:creationId xmlns:a16="http://schemas.microsoft.com/office/drawing/2014/main" id="{FEDBDD32-D3EE-4848-A112-BA814D4631CD}"/>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id="{61350361-843C-49D0-BD6A-ECDBA3842BA0}"/>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3667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D8B65F-F709-469F-9961-4D01896CAA12}"/>
              </a:ext>
            </a:extLst>
          </p:cNvPr>
          <p:cNvSpPr>
            <a:spLocks noGrp="1"/>
          </p:cNvSpPr>
          <p:nvPr>
            <p:ph type="dt" sz="half" idx="10"/>
          </p:nvPr>
        </p:nvSpPr>
        <p:spPr/>
        <p:txBody>
          <a:bodyPr/>
          <a:lstStyle/>
          <a:p>
            <a:fld id="{82EDB8D0-98ED-4B86-9D5F-E61ADC70144D}" type="datetimeFigureOut">
              <a:rPr lang="en-US" smtClean="0"/>
              <a:t>4/28/20</a:t>
            </a:fld>
            <a:endParaRPr lang="en-US" dirty="0"/>
          </a:p>
        </p:txBody>
      </p:sp>
      <p:sp>
        <p:nvSpPr>
          <p:cNvPr id="6" name="Footer Placeholder 5">
            <a:extLst>
              <a:ext uri="{FF2B5EF4-FFF2-40B4-BE49-F238E27FC236}">
                <a16:creationId xmlns:a16="http://schemas.microsoft.com/office/drawing/2014/main" id="{B781C6BC-B23D-48BC-AD44-654DDB8D012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100D60B-86A1-479D-BCE8-06D2C3DBC94E}"/>
              </a:ext>
            </a:extLst>
          </p:cNvPr>
          <p:cNvSpPr>
            <a:spLocks noGrp="1"/>
          </p:cNvSpPr>
          <p:nvPr>
            <p:ph type="sldNum" sz="quarter" idx="12"/>
          </p:nvPr>
        </p:nvSpPr>
        <p:spPr/>
        <p:txBody>
          <a:bodyPr/>
          <a:lstStyle/>
          <a:p>
            <a:fld id="{4854181D-6920-4594-9A5D-6CE56DC9F8B2}" type="slidenum">
              <a:rPr lang="en-US" smtClean="0"/>
              <a:t>‹#›</a:t>
            </a:fld>
            <a:endParaRPr lang="en-US" dirty="0"/>
          </a:p>
        </p:txBody>
      </p:sp>
      <p:sp>
        <p:nvSpPr>
          <p:cNvPr id="8" name="Freeform: Shape 7">
            <a:extLst>
              <a:ext uri="{FF2B5EF4-FFF2-40B4-BE49-F238E27FC236}">
                <a16:creationId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9378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8A5018-8A77-40E8-B159-4894ECF228B1}"/>
              </a:ext>
            </a:extLst>
          </p:cNvPr>
          <p:cNvSpPr>
            <a:spLocks noGrp="1"/>
          </p:cNvSpPr>
          <p:nvPr>
            <p:ph type="dt" sz="half" idx="10"/>
          </p:nvPr>
        </p:nvSpPr>
        <p:spPr/>
        <p:txBody>
          <a:bodyPr/>
          <a:lstStyle/>
          <a:p>
            <a:fld id="{82EDB8D0-98ED-4B86-9D5F-E61ADC70144D}" type="datetimeFigureOut">
              <a:rPr lang="en-US" smtClean="0"/>
              <a:t>4/28/20</a:t>
            </a:fld>
            <a:endParaRPr lang="en-US" dirty="0"/>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p>
            <a:fld id="{4854181D-6920-4594-9A5D-6CE56DC9F8B2}" type="slidenum">
              <a:rPr lang="en-US" smtClean="0"/>
              <a:t>‹#›</a:t>
            </a:fld>
            <a:endParaRPr lang="en-US" dirty="0"/>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1190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a:lstStyle/>
          <a:p>
            <a:fld id="{82EDB8D0-98ED-4B86-9D5F-E61ADC70144D}" type="datetimeFigureOut">
              <a:rPr lang="en-US" smtClean="0"/>
              <a:t>4/28/20</a:t>
            </a:fld>
            <a:endParaRPr lang="en-US" dirty="0"/>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p>
            <a:fld id="{4854181D-6920-4594-9A5D-6CE56DC9F8B2}" type="slidenum">
              <a:rPr lang="en-US" smtClean="0"/>
              <a:t>‹#›</a:t>
            </a:fld>
            <a:endParaRPr lang="en-US" dirty="0"/>
          </a:p>
        </p:txBody>
      </p:sp>
      <p:sp>
        <p:nvSpPr>
          <p:cNvPr id="6" name="Freeform: Shape 5">
            <a:extLst>
              <a:ext uri="{FF2B5EF4-FFF2-40B4-BE49-F238E27FC236}">
                <a16:creationId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1786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24287-C9B9-48AC-8E4D-A282DE2F44F5}"/>
              </a:ext>
            </a:extLst>
          </p:cNvPr>
          <p:cNvSpPr>
            <a:spLocks noGrp="1"/>
          </p:cNvSpPr>
          <p:nvPr>
            <p:ph type="dt" sz="half" idx="10"/>
          </p:nvPr>
        </p:nvSpPr>
        <p:spPr/>
        <p:txBody>
          <a:bodyPr/>
          <a:lstStyle/>
          <a:p>
            <a:fld id="{82EDB8D0-98ED-4B86-9D5F-E61ADC70144D}" type="datetimeFigureOut">
              <a:rPr lang="en-US" smtClean="0"/>
              <a:t>4/28/20</a:t>
            </a:fld>
            <a:endParaRPr lang="en-US" dirty="0"/>
          </a:p>
        </p:txBody>
      </p:sp>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p>
            <a:fld id="{4854181D-6920-4594-9A5D-6CE56DC9F8B2}" type="slidenum">
              <a:rPr lang="en-US" smtClean="0"/>
              <a:t>‹#›</a:t>
            </a:fld>
            <a:endParaRPr lang="en-US" dirty="0"/>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2242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70783-FF31-4C4E-9196-EB169B209747}"/>
              </a:ext>
            </a:extLst>
          </p:cNvPr>
          <p:cNvSpPr>
            <a:spLocks noGrp="1"/>
          </p:cNvSpPr>
          <p:nvPr>
            <p:ph type="dt" sz="half" idx="10"/>
          </p:nvPr>
        </p:nvSpPr>
        <p:spPr/>
        <p:txBody>
          <a:bodyPr/>
          <a:lstStyle/>
          <a:p>
            <a:fld id="{82EDB8D0-98ED-4B86-9D5F-E61ADC70144D}" type="datetimeFigureOut">
              <a:rPr lang="en-US" smtClean="0"/>
              <a:t>4/28/20</a:t>
            </a:fld>
            <a:endParaRPr lang="en-US" dirty="0"/>
          </a:p>
        </p:txBody>
      </p:sp>
      <p:sp>
        <p:nvSpPr>
          <p:cNvPr id="6" name="Footer Placeholder 5">
            <a:extLst>
              <a:ext uri="{FF2B5EF4-FFF2-40B4-BE49-F238E27FC236}">
                <a16:creationId xmlns:a16="http://schemas.microsoft.com/office/drawing/2014/main" id="{7D92E260-747D-40FD-A062-9DD5E6835AB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87E50A0-1E05-49C5-88C9-46267751201F}"/>
              </a:ext>
            </a:extLst>
          </p:cNvPr>
          <p:cNvSpPr>
            <a:spLocks noGrp="1"/>
          </p:cNvSpPr>
          <p:nvPr>
            <p:ph type="sldNum" sz="quarter" idx="12"/>
          </p:nvPr>
        </p:nvSpPr>
        <p:spPr/>
        <p:txBody>
          <a:bodyPr/>
          <a:lstStyle/>
          <a:p>
            <a:fld id="{4854181D-6920-4594-9A5D-6CE56DC9F8B2}" type="slidenum">
              <a:rPr lang="en-US" smtClean="0"/>
              <a:t>‹#›</a:t>
            </a:fld>
            <a:endParaRPr lang="en-US" dirty="0"/>
          </a:p>
        </p:txBody>
      </p:sp>
      <p:sp>
        <p:nvSpPr>
          <p:cNvPr id="8" name="Freeform: Shape 7">
            <a:extLst>
              <a:ext uri="{FF2B5EF4-FFF2-40B4-BE49-F238E27FC236}">
                <a16:creationId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6971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A07CB7-0520-4D64-B76C-C31AC557832D}"/>
              </a:ext>
            </a:extLst>
          </p:cNvPr>
          <p:cNvSpPr>
            <a:spLocks noGrp="1"/>
          </p:cNvSpPr>
          <p:nvPr>
            <p:ph type="dt" sz="half" idx="10"/>
          </p:nvPr>
        </p:nvSpPr>
        <p:spPr/>
        <p:txBody>
          <a:bodyPr/>
          <a:lstStyle/>
          <a:p>
            <a:fld id="{82EDB8D0-98ED-4B86-9D5F-E61ADC70144D}" type="datetimeFigureOut">
              <a:rPr lang="en-US" smtClean="0"/>
              <a:t>4/28/20</a:t>
            </a:fld>
            <a:endParaRPr lang="en-US" dirty="0"/>
          </a:p>
        </p:txBody>
      </p:sp>
      <p:sp>
        <p:nvSpPr>
          <p:cNvPr id="6" name="Footer Placeholder 5">
            <a:extLst>
              <a:ext uri="{FF2B5EF4-FFF2-40B4-BE49-F238E27FC236}">
                <a16:creationId xmlns:a16="http://schemas.microsoft.com/office/drawing/2014/main" id="{92EEB226-AD45-45DF-AAB5-5513AE732AA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5E96AEB-9481-4CCE-B110-FEDD334835B8}"/>
              </a:ext>
            </a:extLst>
          </p:cNvPr>
          <p:cNvSpPr>
            <a:spLocks noGrp="1"/>
          </p:cNvSpPr>
          <p:nvPr>
            <p:ph type="sldNum" sz="quarter" idx="12"/>
          </p:nvPr>
        </p:nvSpPr>
        <p:spPr/>
        <p:txBody>
          <a:bodyPr/>
          <a:lstStyle/>
          <a:p>
            <a:fld id="{4854181D-6920-4594-9A5D-6CE56DC9F8B2}" type="slidenum">
              <a:rPr lang="en-US" smtClean="0"/>
              <a:t>‹#›</a:t>
            </a:fld>
            <a:endParaRPr lang="en-US" dirty="0"/>
          </a:p>
        </p:txBody>
      </p:sp>
      <p:sp>
        <p:nvSpPr>
          <p:cNvPr id="8" name="Freeform: Shape 7">
            <a:extLst>
              <a:ext uri="{FF2B5EF4-FFF2-40B4-BE49-F238E27FC236}">
                <a16:creationId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4162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cap="none" spc="0" baseline="0">
                <a:solidFill>
                  <a:schemeClr val="tx1">
                    <a:tint val="75000"/>
                  </a:schemeClr>
                </a:solidFill>
                <a:latin typeface="+mn-lt"/>
              </a:defRPr>
            </a:lvl1pPr>
          </a:lstStyle>
          <a:p>
            <a:fld id="{82EDB8D0-98ED-4B86-9D5F-E61ADC70144D}" type="datetimeFigureOut">
              <a:rPr lang="en-US" smtClean="0"/>
              <a:pPr/>
              <a:t>4/28/20</a:t>
            </a:fld>
            <a:endParaRPr lang="en-US" dirty="0"/>
          </a:p>
        </p:txBody>
      </p:sp>
      <p:sp>
        <p:nvSpPr>
          <p:cNvPr id="5" name="Footer Placeholder 4">
            <a:extLst>
              <a:ext uri="{FF2B5EF4-FFF2-40B4-BE49-F238E27FC236}">
                <a16:creationId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none" spc="0" baseline="0">
                <a:solidFill>
                  <a:schemeClr val="tx1">
                    <a:tint val="75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cap="none" spc="0" baseline="0">
                <a:solidFill>
                  <a:schemeClr val="tx1">
                    <a:tint val="75000"/>
                  </a:schemeClr>
                </a:solidFill>
                <a:latin typeface="+mn-lt"/>
              </a:defRPr>
            </a:lvl1pPr>
          </a:lstStyle>
          <a:p>
            <a:fld id="{4854181D-6920-4594-9A5D-6CE56DC9F8B2}" type="slidenum">
              <a:rPr lang="en-US" smtClean="0"/>
              <a:pPr/>
              <a:t>‹#›</a:t>
            </a:fld>
            <a:endParaRPr lang="en-US" dirty="0"/>
          </a:p>
        </p:txBody>
      </p:sp>
    </p:spTree>
    <p:extLst>
      <p:ext uri="{BB962C8B-B14F-4D97-AF65-F5344CB8AC3E}">
        <p14:creationId xmlns:p14="http://schemas.microsoft.com/office/powerpoint/2010/main" val="3643939297"/>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customXml" Target="../ink/ink5.xml"/><Relationship Id="rId18" Type="http://schemas.openxmlformats.org/officeDocument/2006/relationships/image" Target="../media/image13.png"/><Relationship Id="rId3" Type="http://schemas.openxmlformats.org/officeDocument/2006/relationships/image" Target="../media/image5.png"/><Relationship Id="rId21" Type="http://schemas.openxmlformats.org/officeDocument/2006/relationships/customXml" Target="../ink/ink9.xml"/><Relationship Id="rId7" Type="http://schemas.openxmlformats.org/officeDocument/2006/relationships/customXml" Target="../ink/ink2.xml"/><Relationship Id="rId12" Type="http://schemas.openxmlformats.org/officeDocument/2006/relationships/image" Target="../media/image10.png"/><Relationship Id="rId17" Type="http://schemas.openxmlformats.org/officeDocument/2006/relationships/customXml" Target="../ink/ink7.xml"/><Relationship Id="rId2" Type="http://schemas.openxmlformats.org/officeDocument/2006/relationships/image" Target="../media/image4.jpeg"/><Relationship Id="rId16" Type="http://schemas.openxmlformats.org/officeDocument/2006/relationships/image" Target="../media/image12.png"/><Relationship Id="rId20"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customXml" Target="../ink/ink4.xml"/><Relationship Id="rId24" Type="http://schemas.openxmlformats.org/officeDocument/2006/relationships/image" Target="../media/image16.png"/><Relationship Id="rId5" Type="http://schemas.openxmlformats.org/officeDocument/2006/relationships/customXml" Target="../ink/ink1.xml"/><Relationship Id="rId15" Type="http://schemas.openxmlformats.org/officeDocument/2006/relationships/customXml" Target="../ink/ink6.xml"/><Relationship Id="rId23" Type="http://schemas.openxmlformats.org/officeDocument/2006/relationships/customXml" Target="../ink/ink10.xml"/><Relationship Id="rId10" Type="http://schemas.openxmlformats.org/officeDocument/2006/relationships/image" Target="../media/image9.png"/><Relationship Id="rId19" Type="http://schemas.openxmlformats.org/officeDocument/2006/relationships/customXml" Target="../ink/ink8.xml"/><Relationship Id="rId4" Type="http://schemas.openxmlformats.org/officeDocument/2006/relationships/image" Target="../media/image6.png"/><Relationship Id="rId9" Type="http://schemas.openxmlformats.org/officeDocument/2006/relationships/customXml" Target="../ink/ink3.xml"/><Relationship Id="rId14" Type="http://schemas.openxmlformats.org/officeDocument/2006/relationships/image" Target="../media/image11.png"/><Relationship Id="rId22"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customXml" Target="../ink/ink15.xml"/><Relationship Id="rId18" Type="http://schemas.openxmlformats.org/officeDocument/2006/relationships/image" Target="../media/image25.png"/><Relationship Id="rId3" Type="http://schemas.openxmlformats.org/officeDocument/2006/relationships/image" Target="../media/image17.png"/><Relationship Id="rId21" Type="http://schemas.openxmlformats.org/officeDocument/2006/relationships/customXml" Target="../ink/ink19.xml"/><Relationship Id="rId7" Type="http://schemas.openxmlformats.org/officeDocument/2006/relationships/customXml" Target="../ink/ink12.xml"/><Relationship Id="rId12" Type="http://schemas.openxmlformats.org/officeDocument/2006/relationships/image" Target="../media/image22.png"/><Relationship Id="rId17" Type="http://schemas.openxmlformats.org/officeDocument/2006/relationships/customXml" Target="../ink/ink17.xml"/><Relationship Id="rId2" Type="http://schemas.openxmlformats.org/officeDocument/2006/relationships/image" Target="../media/image4.jpeg"/><Relationship Id="rId16" Type="http://schemas.openxmlformats.org/officeDocument/2006/relationships/image" Target="../media/image24.png"/><Relationship Id="rId20"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customXml" Target="../ink/ink14.xml"/><Relationship Id="rId24" Type="http://schemas.openxmlformats.org/officeDocument/2006/relationships/image" Target="../media/image28.png"/><Relationship Id="rId5" Type="http://schemas.openxmlformats.org/officeDocument/2006/relationships/customXml" Target="../ink/ink11.xml"/><Relationship Id="rId15" Type="http://schemas.openxmlformats.org/officeDocument/2006/relationships/customXml" Target="../ink/ink16.xml"/><Relationship Id="rId23" Type="http://schemas.openxmlformats.org/officeDocument/2006/relationships/customXml" Target="../ink/ink20.xml"/><Relationship Id="rId10" Type="http://schemas.openxmlformats.org/officeDocument/2006/relationships/image" Target="../media/image21.png"/><Relationship Id="rId19" Type="http://schemas.openxmlformats.org/officeDocument/2006/relationships/customXml" Target="../ink/ink18.xml"/><Relationship Id="rId4" Type="http://schemas.openxmlformats.org/officeDocument/2006/relationships/image" Target="../media/image18.png"/><Relationship Id="rId9" Type="http://schemas.openxmlformats.org/officeDocument/2006/relationships/customXml" Target="../ink/ink13.xml"/><Relationship Id="rId14" Type="http://schemas.openxmlformats.org/officeDocument/2006/relationships/image" Target="../media/image23.png"/><Relationship Id="rId22" Type="http://schemas.openxmlformats.org/officeDocument/2006/relationships/image" Target="../media/image27.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82C880A-07D1-B248-A8E1-8DCCED943E04}"/>
              </a:ext>
            </a:extLst>
          </p:cNvPr>
          <p:cNvPicPr/>
          <p:nvPr/>
        </p:nvPicPr>
        <p:blipFill rotWithShape="1">
          <a:blip r:embed="rId2" cstate="print">
            <a:extLst>
              <a:ext uri="{28A0092B-C50C-407E-A947-70E740481C1C}">
                <a14:useLocalDpi xmlns:a14="http://schemas.microsoft.com/office/drawing/2010/main" val="0"/>
              </a:ext>
            </a:extLst>
          </a:blip>
          <a:srcRect l="9854" t="9510" r="11778"/>
          <a:stretch/>
        </p:blipFill>
        <p:spPr>
          <a:xfrm>
            <a:off x="2681288" y="1014413"/>
            <a:ext cx="6015037" cy="5437960"/>
          </a:xfrm>
          <a:prstGeom prst="rect">
            <a:avLst/>
          </a:prstGeom>
        </p:spPr>
      </p:pic>
      <p:sp>
        <p:nvSpPr>
          <p:cNvPr id="3" name="TextBox 2">
            <a:extLst>
              <a:ext uri="{FF2B5EF4-FFF2-40B4-BE49-F238E27FC236}">
                <a16:creationId xmlns:a16="http://schemas.microsoft.com/office/drawing/2014/main" id="{F86CF754-0191-2741-9CF4-DACAABDAE26B}"/>
              </a:ext>
            </a:extLst>
          </p:cNvPr>
          <p:cNvSpPr txBox="1"/>
          <p:nvPr/>
        </p:nvSpPr>
        <p:spPr>
          <a:xfrm>
            <a:off x="2033751" y="23525"/>
            <a:ext cx="7515225" cy="830997"/>
          </a:xfrm>
          <a:prstGeom prst="rect">
            <a:avLst/>
          </a:prstGeom>
          <a:solidFill>
            <a:schemeClr val="bg1">
              <a:lumMod val="75000"/>
            </a:schemeClr>
          </a:solidFill>
        </p:spPr>
        <p:txBody>
          <a:bodyPr wrap="square" rtlCol="0">
            <a:spAutoFit/>
          </a:bodyPr>
          <a:lstStyle/>
          <a:p>
            <a:pPr algn="ctr"/>
            <a:r>
              <a:rPr lang="en-US" dirty="0"/>
              <a:t>Limerick Generating Station: Nuclear Power, Radiation Exposure, and Cancer risk/rate among black residents of Pottstown, PA</a:t>
            </a:r>
          </a:p>
          <a:p>
            <a:pPr algn="ctr"/>
            <a:r>
              <a:rPr lang="en-US" sz="1200" dirty="0"/>
              <a:t>Grace Gontarek</a:t>
            </a:r>
          </a:p>
        </p:txBody>
      </p:sp>
      <p:sp>
        <p:nvSpPr>
          <p:cNvPr id="6" name="TextBox 5">
            <a:extLst>
              <a:ext uri="{FF2B5EF4-FFF2-40B4-BE49-F238E27FC236}">
                <a16:creationId xmlns:a16="http://schemas.microsoft.com/office/drawing/2014/main" id="{0179E8C3-CCFE-0040-A8E3-7F10294F53E2}"/>
              </a:ext>
            </a:extLst>
          </p:cNvPr>
          <p:cNvSpPr txBox="1"/>
          <p:nvPr/>
        </p:nvSpPr>
        <p:spPr>
          <a:xfrm>
            <a:off x="304801" y="959625"/>
            <a:ext cx="1902372" cy="5632311"/>
          </a:xfrm>
          <a:prstGeom prst="rect">
            <a:avLst/>
          </a:prstGeom>
          <a:solidFill>
            <a:schemeClr val="accent5">
              <a:lumMod val="40000"/>
              <a:lumOff val="60000"/>
            </a:schemeClr>
          </a:solidFill>
        </p:spPr>
        <p:txBody>
          <a:bodyPr wrap="square" rtlCol="0">
            <a:spAutoFit/>
          </a:bodyPr>
          <a:lstStyle/>
          <a:p>
            <a:r>
              <a:rPr lang="en-US" sz="1200" dirty="0"/>
              <a:t>Top left graph:  proportion of minority population that lives below the poverty line in Pottstown, PA. Obtained from EJ Screen.</a:t>
            </a:r>
          </a:p>
          <a:p>
            <a:endParaRPr lang="en-US" sz="1200" dirty="0"/>
          </a:p>
          <a:p>
            <a:r>
              <a:rPr lang="en-US" sz="1200" dirty="0"/>
              <a:t>Top middle graph: areas within a 50-mile radius of the Limerick Generating Station that are deemed “Environmental Justice Areas.” Obtained from the Nuclear Regulatory Commission (NRC). </a:t>
            </a:r>
          </a:p>
          <a:p>
            <a:endParaRPr lang="en-US" sz="1200" dirty="0"/>
          </a:p>
          <a:p>
            <a:r>
              <a:rPr lang="en-US" sz="1200" dirty="0"/>
              <a:t>Top right graph: depiction of  wastewater discharge in Pottstown, PA. Obtained from EJ Screen. </a:t>
            </a:r>
          </a:p>
          <a:p>
            <a:endParaRPr lang="en-US" sz="1200" dirty="0"/>
          </a:p>
          <a:p>
            <a:r>
              <a:rPr lang="en-US" sz="1200" dirty="0"/>
              <a:t>Bottom middle graph: depiction of Pottstown (red) cancer risk based on national percentiles (80-90</a:t>
            </a:r>
            <a:r>
              <a:rPr lang="en-US" sz="1200" baseline="30000" dirty="0"/>
              <a:t>th</a:t>
            </a:r>
            <a:r>
              <a:rPr lang="en-US" sz="1200" dirty="0"/>
              <a:t> percentile). Obtained from EJ Screen. </a:t>
            </a:r>
          </a:p>
        </p:txBody>
      </p:sp>
      <p:sp>
        <p:nvSpPr>
          <p:cNvPr id="7" name="TextBox 6">
            <a:extLst>
              <a:ext uri="{FF2B5EF4-FFF2-40B4-BE49-F238E27FC236}">
                <a16:creationId xmlns:a16="http://schemas.microsoft.com/office/drawing/2014/main" id="{254989B6-D696-6541-A71D-D44AB402DFBC}"/>
              </a:ext>
            </a:extLst>
          </p:cNvPr>
          <p:cNvSpPr txBox="1"/>
          <p:nvPr/>
        </p:nvSpPr>
        <p:spPr>
          <a:xfrm>
            <a:off x="9258300" y="982176"/>
            <a:ext cx="2071688" cy="4339650"/>
          </a:xfrm>
          <a:prstGeom prst="rect">
            <a:avLst/>
          </a:prstGeom>
          <a:solidFill>
            <a:schemeClr val="accent5">
              <a:lumMod val="40000"/>
              <a:lumOff val="60000"/>
            </a:schemeClr>
          </a:solidFill>
        </p:spPr>
        <p:txBody>
          <a:bodyPr wrap="square" rtlCol="0">
            <a:spAutoFit/>
          </a:bodyPr>
          <a:lstStyle/>
          <a:p>
            <a:r>
              <a:rPr lang="en-US" sz="1200" dirty="0"/>
              <a:t>Headlines written on recycled paper pertaining to environmental </a:t>
            </a:r>
            <a:r>
              <a:rPr lang="en-US" sz="1200" dirty="0" err="1"/>
              <a:t>bads</a:t>
            </a:r>
            <a:r>
              <a:rPr lang="en-US" sz="1200" dirty="0"/>
              <a:t> produced by the LGS, stuffed in the “steam” of the cardboard power plant towers. </a:t>
            </a:r>
          </a:p>
          <a:p>
            <a:endParaRPr lang="en-US" sz="1200" dirty="0"/>
          </a:p>
          <a:p>
            <a:r>
              <a:rPr lang="en-US" sz="1200" dirty="0"/>
              <a:t>Headlines:</a:t>
            </a:r>
          </a:p>
          <a:p>
            <a:r>
              <a:rPr lang="en-US" sz="1200" dirty="0"/>
              <a:t> </a:t>
            </a:r>
            <a:r>
              <a:rPr lang="en-US" sz="1200" i="1" dirty="0"/>
              <a:t>“NRC report shows March spill of radioactive water was plant's 4th in four years.“</a:t>
            </a:r>
          </a:p>
          <a:p>
            <a:r>
              <a:rPr lang="en-US" sz="1200" i="1" dirty="0"/>
              <a:t>“LETTER: A link between cancer rates and nuclear plants?”</a:t>
            </a:r>
          </a:p>
          <a:p>
            <a:r>
              <a:rPr lang="en-US" sz="1200" i="1" dirty="0"/>
              <a:t>“Exelon </a:t>
            </a:r>
            <a:r>
              <a:rPr lang="en-US" sz="1200" i="1" dirty="0" err="1"/>
              <a:t>Nuclear’s</a:t>
            </a:r>
            <a:r>
              <a:rPr lang="en-US" sz="1200" i="1" dirty="0"/>
              <a:t> Limerick Generating Station leaks 100 gallons of bleach in to the Schuylkill River. “</a:t>
            </a:r>
          </a:p>
          <a:p>
            <a:r>
              <a:rPr lang="en-US" sz="1200" i="1" dirty="0"/>
              <a:t>“Cancer-Linked Contaminants in Pottstown Drinking Water: Report”</a:t>
            </a:r>
            <a:endParaRPr lang="en-US" i="1" dirty="0"/>
          </a:p>
        </p:txBody>
      </p:sp>
      <p:sp>
        <p:nvSpPr>
          <p:cNvPr id="8" name="TextBox 7">
            <a:extLst>
              <a:ext uri="{FF2B5EF4-FFF2-40B4-BE49-F238E27FC236}">
                <a16:creationId xmlns:a16="http://schemas.microsoft.com/office/drawing/2014/main" id="{B0C818D9-8730-CD4E-8149-4CAD64F1D45A}"/>
              </a:ext>
            </a:extLst>
          </p:cNvPr>
          <p:cNvSpPr txBox="1"/>
          <p:nvPr/>
        </p:nvSpPr>
        <p:spPr>
          <a:xfrm>
            <a:off x="8948738" y="5344377"/>
            <a:ext cx="2690812" cy="1384995"/>
          </a:xfrm>
          <a:prstGeom prst="rect">
            <a:avLst/>
          </a:prstGeom>
          <a:solidFill>
            <a:schemeClr val="accent5">
              <a:lumMod val="40000"/>
              <a:lumOff val="60000"/>
            </a:schemeClr>
          </a:solidFill>
        </p:spPr>
        <p:txBody>
          <a:bodyPr wrap="square" rtlCol="0">
            <a:spAutoFit/>
          </a:bodyPr>
          <a:lstStyle/>
          <a:p>
            <a:r>
              <a:rPr lang="en-US" sz="1200" dirty="0"/>
              <a:t>Hazardous waste signs made out of old medicine bottle caps + old pillow cases. Bottle caps represent the authorized distribution of  potassium iodide pills to local residents to protect thyroid from radiation damage. </a:t>
            </a:r>
          </a:p>
        </p:txBody>
      </p:sp>
    </p:spTree>
    <p:extLst>
      <p:ext uri="{BB962C8B-B14F-4D97-AF65-F5344CB8AC3E}">
        <p14:creationId xmlns:p14="http://schemas.microsoft.com/office/powerpoint/2010/main" val="1120285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34251-9AB7-5A42-9DE1-2782D97ADC4B}"/>
              </a:ext>
            </a:extLst>
          </p:cNvPr>
          <p:cNvSpPr>
            <a:spLocks noGrp="1"/>
          </p:cNvSpPr>
          <p:nvPr>
            <p:ph type="title"/>
          </p:nvPr>
        </p:nvSpPr>
        <p:spPr/>
        <p:txBody>
          <a:bodyPr/>
          <a:lstStyle/>
          <a:p>
            <a:r>
              <a:rPr lang="en-US" dirty="0"/>
              <a:t>Exhibit Note</a:t>
            </a:r>
          </a:p>
        </p:txBody>
      </p:sp>
      <p:sp>
        <p:nvSpPr>
          <p:cNvPr id="3" name="Content Placeholder 2">
            <a:extLst>
              <a:ext uri="{FF2B5EF4-FFF2-40B4-BE49-F238E27FC236}">
                <a16:creationId xmlns:a16="http://schemas.microsoft.com/office/drawing/2014/main" id="{EE98F23A-C388-4A43-A730-E7EEE702E25A}"/>
              </a:ext>
            </a:extLst>
          </p:cNvPr>
          <p:cNvSpPr>
            <a:spLocks noGrp="1"/>
          </p:cNvSpPr>
          <p:nvPr>
            <p:ph idx="1"/>
          </p:nvPr>
        </p:nvSpPr>
        <p:spPr>
          <a:xfrm>
            <a:off x="838200" y="1418492"/>
            <a:ext cx="10515600" cy="4266875"/>
          </a:xfrm>
        </p:spPr>
        <p:txBody>
          <a:bodyPr>
            <a:normAutofit fontScale="47500" lnSpcReduction="20000"/>
          </a:bodyPr>
          <a:lstStyle/>
          <a:p>
            <a:pPr>
              <a:lnSpc>
                <a:spcPct val="170000"/>
              </a:lnSpc>
            </a:pPr>
            <a:r>
              <a:rPr lang="en-US" sz="2500" i="1" dirty="0">
                <a:latin typeface="Arial" panose="020B0604020202020204" pitchFamily="34" charset="0"/>
                <a:cs typeface="Arial" panose="020B0604020202020204" pitchFamily="34" charset="0"/>
              </a:rPr>
              <a:t>Just sustainability is the insurance of our environment’s compatibility with quality of life and wellbeing for every person. Income and exposure to environmental burdens must be equalized across all races, so that a safe and just space for all humanity can be created. Quality of life depends on the living conditions of residents and their capabilities within their area. We must improve the quality of life and wellbeing for all citizens in order to alleviate the burden of unjust sustainability. (Agyeman 2013) At the edge of Limerick Township, PA, there is a nuclear power plant called the Limerick Generating Station. The Limerick Generating Station has had multiple instances of spills and pollution that gets into the Schuylkill River (Brandt 2012). Additionally, radioactive isotopes such as tritium and strontium-90 are consistently detected in surface water and groundwater surrounding LGS, sometimes in high concentrations. These isotopes are linked to thyroid cancer, of which Pottstown and Montgomery County in general have a disproportionately high rate and risk </a:t>
            </a:r>
            <a:r>
              <a:rPr lang="en-US" sz="2500" i="1">
                <a:latin typeface="Arial" panose="020B0604020202020204" pitchFamily="34" charset="0"/>
                <a:cs typeface="Arial" panose="020B0604020202020204" pitchFamily="34" charset="0"/>
              </a:rPr>
              <a:t>(CDC 2020). </a:t>
            </a:r>
            <a:r>
              <a:rPr lang="en-US" sz="2500" i="1" dirty="0">
                <a:latin typeface="Arial" panose="020B0604020202020204" pitchFamily="34" charset="0"/>
                <a:cs typeface="Arial" panose="020B0604020202020204" pitchFamily="34" charset="0"/>
              </a:rPr>
              <a:t>Pottstown, located adjacent to the power plant, has a cluster of high black population that identifies as low-income. Part of Pottstown’s cancer risk comes from the Limerick Generating Station’s release of radiation into the surrounding surface water and groundwater: specifically, tritium and strontium-90. This is an un-just sustainability because the black population of Pottstown has a disproportionately high rate of thyroid cancer, as found through CDC cancer case reports, which is linked to the detections of radioactive isotopes in the waterways released by Limerick Generating Station. </a:t>
            </a:r>
            <a:endParaRPr lang="en-US" sz="25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660870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6F308FA-17FC-8C4D-B176-6EBBFB514DDC}"/>
              </a:ext>
            </a:extLst>
          </p:cNvPr>
          <p:cNvPicPr/>
          <p:nvPr/>
        </p:nvPicPr>
        <p:blipFill rotWithShape="1">
          <a:blip r:embed="rId2" cstate="print">
            <a:extLst>
              <a:ext uri="{28A0092B-C50C-407E-A947-70E740481C1C}">
                <a14:useLocalDpi xmlns:a14="http://schemas.microsoft.com/office/drawing/2010/main" val="0"/>
              </a:ext>
            </a:extLst>
          </a:blip>
          <a:srcRect t="11123"/>
          <a:stretch/>
        </p:blipFill>
        <p:spPr>
          <a:xfrm>
            <a:off x="724987" y="1611684"/>
            <a:ext cx="4898047" cy="3634632"/>
          </a:xfrm>
          <a:prstGeom prst="rect">
            <a:avLst/>
          </a:prstGeom>
        </p:spPr>
      </p:pic>
      <p:pic>
        <p:nvPicPr>
          <p:cNvPr id="3" name="Picture 2">
            <a:extLst>
              <a:ext uri="{FF2B5EF4-FFF2-40B4-BE49-F238E27FC236}">
                <a16:creationId xmlns:a16="http://schemas.microsoft.com/office/drawing/2014/main" id="{1D00A85F-7E2B-7946-BDE6-24E7EF3C5176}"/>
              </a:ext>
            </a:extLst>
          </p:cNvPr>
          <p:cNvPicPr/>
          <p:nvPr/>
        </p:nvPicPr>
        <p:blipFill>
          <a:blip r:embed="rId3">
            <a:extLst>
              <a:ext uri="{28A0092B-C50C-407E-A947-70E740481C1C}">
                <a14:useLocalDpi xmlns:a14="http://schemas.microsoft.com/office/drawing/2010/main" val="0"/>
              </a:ext>
            </a:extLst>
          </a:blip>
          <a:stretch>
            <a:fillRect/>
          </a:stretch>
        </p:blipFill>
        <p:spPr>
          <a:xfrm>
            <a:off x="6568968" y="1611684"/>
            <a:ext cx="4004439" cy="3634632"/>
          </a:xfrm>
          <a:prstGeom prst="rect">
            <a:avLst/>
          </a:prstGeom>
          <a:ln w="47625">
            <a:noFill/>
          </a:ln>
        </p:spPr>
      </p:pic>
      <p:sp>
        <p:nvSpPr>
          <p:cNvPr id="2" name="TextBox 1">
            <a:extLst>
              <a:ext uri="{FF2B5EF4-FFF2-40B4-BE49-F238E27FC236}">
                <a16:creationId xmlns:a16="http://schemas.microsoft.com/office/drawing/2014/main" id="{9F53DDD8-634B-254B-A973-5DFD784A9968}"/>
              </a:ext>
            </a:extLst>
          </p:cNvPr>
          <p:cNvSpPr txBox="1"/>
          <p:nvPr/>
        </p:nvSpPr>
        <p:spPr>
          <a:xfrm>
            <a:off x="6164319" y="1103587"/>
            <a:ext cx="4813735" cy="369332"/>
          </a:xfrm>
          <a:prstGeom prst="rect">
            <a:avLst/>
          </a:prstGeom>
          <a:solidFill>
            <a:schemeClr val="bg1">
              <a:lumMod val="75000"/>
            </a:schemeClr>
          </a:solidFill>
        </p:spPr>
        <p:txBody>
          <a:bodyPr wrap="square" rtlCol="0">
            <a:spAutoFit/>
          </a:bodyPr>
          <a:lstStyle/>
          <a:p>
            <a:r>
              <a:rPr lang="en-US" dirty="0"/>
              <a:t>Actual Photo of Limerick Generating Station</a:t>
            </a:r>
          </a:p>
        </p:txBody>
      </p:sp>
      <p:sp>
        <p:nvSpPr>
          <p:cNvPr id="5" name="TextBox 4">
            <a:extLst>
              <a:ext uri="{FF2B5EF4-FFF2-40B4-BE49-F238E27FC236}">
                <a16:creationId xmlns:a16="http://schemas.microsoft.com/office/drawing/2014/main" id="{3EED1BC3-1682-AB45-8DB0-9B3EB31E9268}"/>
              </a:ext>
            </a:extLst>
          </p:cNvPr>
          <p:cNvSpPr txBox="1"/>
          <p:nvPr/>
        </p:nvSpPr>
        <p:spPr>
          <a:xfrm>
            <a:off x="504382" y="1103587"/>
            <a:ext cx="5339255" cy="369332"/>
          </a:xfrm>
          <a:prstGeom prst="rect">
            <a:avLst/>
          </a:prstGeom>
          <a:solidFill>
            <a:schemeClr val="bg1">
              <a:lumMod val="75000"/>
            </a:schemeClr>
          </a:solidFill>
        </p:spPr>
        <p:txBody>
          <a:bodyPr wrap="square" rtlCol="0">
            <a:spAutoFit/>
          </a:bodyPr>
          <a:lstStyle/>
          <a:p>
            <a:pPr algn="ctr"/>
            <a:r>
              <a:rPr lang="en-US" dirty="0"/>
              <a:t>Visual Representation</a:t>
            </a:r>
          </a:p>
        </p:txBody>
      </p:sp>
    </p:spTree>
    <p:extLst>
      <p:ext uri="{BB962C8B-B14F-4D97-AF65-F5344CB8AC3E}">
        <p14:creationId xmlns:p14="http://schemas.microsoft.com/office/powerpoint/2010/main" val="3686849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9004E6-4AB2-034B-907B-62812D931F94}"/>
              </a:ext>
            </a:extLst>
          </p:cNvPr>
          <p:cNvPicPr/>
          <p:nvPr/>
        </p:nvPicPr>
        <p:blipFill rotWithShape="1">
          <a:blip r:embed="rId2" cstate="print">
            <a:extLst>
              <a:ext uri="{28A0092B-C50C-407E-A947-70E740481C1C}">
                <a14:useLocalDpi xmlns:a14="http://schemas.microsoft.com/office/drawing/2010/main" val="0"/>
              </a:ext>
            </a:extLst>
          </a:blip>
          <a:srcRect l="10240" t="31958" r="62751" b="40171"/>
          <a:stretch/>
        </p:blipFill>
        <p:spPr>
          <a:xfrm>
            <a:off x="1383680" y="428625"/>
            <a:ext cx="3031397" cy="2386013"/>
          </a:xfrm>
          <a:prstGeom prst="rect">
            <a:avLst/>
          </a:prstGeom>
        </p:spPr>
      </p:pic>
      <p:pic>
        <p:nvPicPr>
          <p:cNvPr id="5" name="Picture 4">
            <a:extLst>
              <a:ext uri="{FF2B5EF4-FFF2-40B4-BE49-F238E27FC236}">
                <a16:creationId xmlns:a16="http://schemas.microsoft.com/office/drawing/2014/main" id="{102D1904-ACC3-2345-B485-8EC6A8B7CBDD}"/>
              </a:ext>
            </a:extLst>
          </p:cNvPr>
          <p:cNvPicPr/>
          <p:nvPr/>
        </p:nvPicPr>
        <p:blipFill rotWithShape="1">
          <a:blip r:embed="rId2" cstate="print">
            <a:extLst>
              <a:ext uri="{28A0092B-C50C-407E-A947-70E740481C1C}">
                <a14:useLocalDpi xmlns:a14="http://schemas.microsoft.com/office/drawing/2010/main" val="0"/>
              </a:ext>
            </a:extLst>
          </a:blip>
          <a:srcRect l="63123" t="34914" r="9569" b="40732"/>
          <a:stretch/>
        </p:blipFill>
        <p:spPr>
          <a:xfrm>
            <a:off x="773295" y="3429000"/>
            <a:ext cx="3976254" cy="2714624"/>
          </a:xfrm>
          <a:prstGeom prst="rect">
            <a:avLst/>
          </a:prstGeom>
        </p:spPr>
      </p:pic>
      <p:pic>
        <p:nvPicPr>
          <p:cNvPr id="7" name="Picture 6">
            <a:extLst>
              <a:ext uri="{FF2B5EF4-FFF2-40B4-BE49-F238E27FC236}">
                <a16:creationId xmlns:a16="http://schemas.microsoft.com/office/drawing/2014/main" id="{86761CD2-ACD5-384C-9769-09090A145513}"/>
              </a:ext>
            </a:extLst>
          </p:cNvPr>
          <p:cNvPicPr/>
          <p:nvPr/>
        </p:nvPicPr>
        <p:blipFill rotWithShape="1">
          <a:blip r:embed="rId3" cstate="print">
            <a:alphaModFix/>
            <a:extLst>
              <a:ext uri="{28A0092B-C50C-407E-A947-70E740481C1C}">
                <a14:useLocalDpi xmlns:a14="http://schemas.microsoft.com/office/drawing/2010/main" val="0"/>
              </a:ext>
            </a:extLst>
          </a:blip>
          <a:srcRect t="-37" r="8" b="37"/>
          <a:stretch/>
        </p:blipFill>
        <p:spPr>
          <a:xfrm>
            <a:off x="6824114" y="300037"/>
            <a:ext cx="3984206" cy="2814638"/>
          </a:xfrm>
          <a:prstGeom prst="rect">
            <a:avLst/>
          </a:prstGeom>
          <a:effectLst>
            <a:glow>
              <a:schemeClr val="accent1"/>
            </a:glow>
            <a:softEdge rad="0"/>
          </a:effectLst>
        </p:spPr>
      </p:pic>
      <p:pic>
        <p:nvPicPr>
          <p:cNvPr id="8" name="Picture 7">
            <a:extLst>
              <a:ext uri="{FF2B5EF4-FFF2-40B4-BE49-F238E27FC236}">
                <a16:creationId xmlns:a16="http://schemas.microsoft.com/office/drawing/2014/main" id="{856179BB-1F1B-9F42-8D8F-B13B6DF52B83}"/>
              </a:ext>
            </a:extLst>
          </p:cNvPr>
          <p:cNvPicPr/>
          <p:nvPr/>
        </p:nvPicPr>
        <p:blipFill rotWithShape="1">
          <a:blip r:embed="rId4" cstate="print">
            <a:extLst>
              <a:ext uri="{28A0092B-C50C-407E-A947-70E740481C1C}">
                <a14:useLocalDpi xmlns:a14="http://schemas.microsoft.com/office/drawing/2010/main" val="0"/>
              </a:ext>
            </a:extLst>
          </a:blip>
          <a:srcRect t="12570" b="29377"/>
          <a:stretch/>
        </p:blipFill>
        <p:spPr bwMode="auto">
          <a:xfrm>
            <a:off x="6077517" y="3429000"/>
            <a:ext cx="5473993" cy="2814638"/>
          </a:xfrm>
          <a:prstGeom prst="rect">
            <a:avLst/>
          </a:prstGeom>
          <a:ln>
            <a:noFill/>
          </a:ln>
          <a:extLst>
            <a:ext uri="{53640926-AAD7-44D8-BBD7-CCE9431645EC}">
              <a14:shadowObscured xmlns:a14="http://schemas.microsoft.com/office/drawing/2010/main"/>
            </a:ext>
          </a:extLst>
        </p:spPr>
      </p:pic>
      <p:grpSp>
        <p:nvGrpSpPr>
          <p:cNvPr id="13" name="Group 12">
            <a:extLst>
              <a:ext uri="{FF2B5EF4-FFF2-40B4-BE49-F238E27FC236}">
                <a16:creationId xmlns:a16="http://schemas.microsoft.com/office/drawing/2014/main" id="{C1EADEE7-908A-064C-BED5-2D317AF99B71}"/>
              </a:ext>
            </a:extLst>
          </p:cNvPr>
          <p:cNvGrpSpPr/>
          <p:nvPr/>
        </p:nvGrpSpPr>
        <p:grpSpPr>
          <a:xfrm>
            <a:off x="4780102" y="1499310"/>
            <a:ext cx="1571760" cy="590760"/>
            <a:chOff x="4780102" y="1499310"/>
            <a:chExt cx="1571760" cy="590760"/>
          </a:xfrm>
        </p:grpSpPr>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6C282DC5-2969-9249-8CA5-F833633F27DF}"/>
                    </a:ext>
                  </a:extLst>
                </p14:cNvPr>
                <p14:cNvContentPartPr/>
                <p14:nvPr/>
              </p14:nvContentPartPr>
              <p14:xfrm>
                <a:off x="4780102" y="1787670"/>
                <a:ext cx="1554120" cy="360"/>
              </p14:xfrm>
            </p:contentPart>
          </mc:Choice>
          <mc:Fallback xmlns="">
            <p:pic>
              <p:nvPicPr>
                <p:cNvPr id="2" name="Ink 1">
                  <a:extLst>
                    <a:ext uri="{FF2B5EF4-FFF2-40B4-BE49-F238E27FC236}">
                      <a16:creationId xmlns:a16="http://schemas.microsoft.com/office/drawing/2014/main" id="{6C282DC5-2969-9249-8CA5-F833633F27DF}"/>
                    </a:ext>
                  </a:extLst>
                </p:cNvPr>
                <p:cNvPicPr/>
                <p:nvPr/>
              </p:nvPicPr>
              <p:blipFill>
                <a:blip r:embed="rId6"/>
                <a:stretch>
                  <a:fillRect/>
                </a:stretch>
              </p:blipFill>
              <p:spPr>
                <a:xfrm>
                  <a:off x="4762462" y="1769670"/>
                  <a:ext cx="15897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FFF4854E-54A2-9F45-9D42-DDECF8536289}"/>
                    </a:ext>
                  </a:extLst>
                </p14:cNvPr>
                <p14:cNvContentPartPr/>
                <p14:nvPr/>
              </p14:nvContentPartPr>
              <p14:xfrm>
                <a:off x="5994022" y="1499310"/>
                <a:ext cx="357840" cy="303480"/>
              </p14:xfrm>
            </p:contentPart>
          </mc:Choice>
          <mc:Fallback xmlns="">
            <p:pic>
              <p:nvPicPr>
                <p:cNvPr id="9" name="Ink 8">
                  <a:extLst>
                    <a:ext uri="{FF2B5EF4-FFF2-40B4-BE49-F238E27FC236}">
                      <a16:creationId xmlns:a16="http://schemas.microsoft.com/office/drawing/2014/main" id="{FFF4854E-54A2-9F45-9D42-DDECF8536289}"/>
                    </a:ext>
                  </a:extLst>
                </p:cNvPr>
                <p:cNvPicPr/>
                <p:nvPr/>
              </p:nvPicPr>
              <p:blipFill>
                <a:blip r:embed="rId8"/>
                <a:stretch>
                  <a:fillRect/>
                </a:stretch>
              </p:blipFill>
              <p:spPr>
                <a:xfrm>
                  <a:off x="5976022" y="1481670"/>
                  <a:ext cx="393480" cy="339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Ink 11">
                  <a:extLst>
                    <a:ext uri="{FF2B5EF4-FFF2-40B4-BE49-F238E27FC236}">
                      <a16:creationId xmlns:a16="http://schemas.microsoft.com/office/drawing/2014/main" id="{2018E464-84EC-1C46-AEFA-17E0C762BE2E}"/>
                    </a:ext>
                  </a:extLst>
                </p14:cNvPr>
                <p14:cNvContentPartPr/>
                <p14:nvPr/>
              </p14:nvContentPartPr>
              <p14:xfrm>
                <a:off x="6110302" y="1809990"/>
                <a:ext cx="237600" cy="280080"/>
              </p14:xfrm>
            </p:contentPart>
          </mc:Choice>
          <mc:Fallback xmlns="">
            <p:pic>
              <p:nvPicPr>
                <p:cNvPr id="12" name="Ink 11">
                  <a:extLst>
                    <a:ext uri="{FF2B5EF4-FFF2-40B4-BE49-F238E27FC236}">
                      <a16:creationId xmlns:a16="http://schemas.microsoft.com/office/drawing/2014/main" id="{2018E464-84EC-1C46-AEFA-17E0C762BE2E}"/>
                    </a:ext>
                  </a:extLst>
                </p:cNvPr>
                <p:cNvPicPr/>
                <p:nvPr/>
              </p:nvPicPr>
              <p:blipFill>
                <a:blip r:embed="rId10"/>
                <a:stretch>
                  <a:fillRect/>
                </a:stretch>
              </p:blipFill>
              <p:spPr>
                <a:xfrm>
                  <a:off x="6092302" y="1792350"/>
                  <a:ext cx="273240" cy="315720"/>
                </a:xfrm>
                <a:prstGeom prst="rect">
                  <a:avLst/>
                </a:prstGeom>
              </p:spPr>
            </p:pic>
          </mc:Fallback>
        </mc:AlternateContent>
      </p:grpSp>
      <p:grpSp>
        <p:nvGrpSpPr>
          <p:cNvPr id="17" name="Group 16">
            <a:extLst>
              <a:ext uri="{FF2B5EF4-FFF2-40B4-BE49-F238E27FC236}">
                <a16:creationId xmlns:a16="http://schemas.microsoft.com/office/drawing/2014/main" id="{B15186CE-165C-9C43-869C-F4B7183A3578}"/>
              </a:ext>
            </a:extLst>
          </p:cNvPr>
          <p:cNvGrpSpPr/>
          <p:nvPr/>
        </p:nvGrpSpPr>
        <p:grpSpPr>
          <a:xfrm>
            <a:off x="4908262" y="4616190"/>
            <a:ext cx="890280" cy="541440"/>
            <a:chOff x="4908262" y="4616190"/>
            <a:chExt cx="890280" cy="541440"/>
          </a:xfrm>
        </p:grpSpPr>
        <mc:AlternateContent xmlns:mc="http://schemas.openxmlformats.org/markup-compatibility/2006" xmlns:p14="http://schemas.microsoft.com/office/powerpoint/2010/main">
          <mc:Choice Requires="p14">
            <p:contentPart p14:bwMode="auto" r:id="rId11">
              <p14:nvContentPartPr>
                <p14:cNvPr id="14" name="Ink 13">
                  <a:extLst>
                    <a:ext uri="{FF2B5EF4-FFF2-40B4-BE49-F238E27FC236}">
                      <a16:creationId xmlns:a16="http://schemas.microsoft.com/office/drawing/2014/main" id="{6E0AE665-DC46-1C4A-BF67-698BC34F89B2}"/>
                    </a:ext>
                  </a:extLst>
                </p14:cNvPr>
                <p14:cNvContentPartPr/>
                <p14:nvPr/>
              </p14:nvContentPartPr>
              <p14:xfrm>
                <a:off x="4908262" y="4887270"/>
                <a:ext cx="835920" cy="12240"/>
              </p14:xfrm>
            </p:contentPart>
          </mc:Choice>
          <mc:Fallback xmlns="">
            <p:pic>
              <p:nvPicPr>
                <p:cNvPr id="14" name="Ink 13">
                  <a:extLst>
                    <a:ext uri="{FF2B5EF4-FFF2-40B4-BE49-F238E27FC236}">
                      <a16:creationId xmlns:a16="http://schemas.microsoft.com/office/drawing/2014/main" id="{6E0AE665-DC46-1C4A-BF67-698BC34F89B2}"/>
                    </a:ext>
                  </a:extLst>
                </p:cNvPr>
                <p:cNvPicPr/>
                <p:nvPr/>
              </p:nvPicPr>
              <p:blipFill>
                <a:blip r:embed="rId12"/>
                <a:stretch>
                  <a:fillRect/>
                </a:stretch>
              </p:blipFill>
              <p:spPr>
                <a:xfrm>
                  <a:off x="4890622" y="4869630"/>
                  <a:ext cx="87156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5" name="Ink 14">
                  <a:extLst>
                    <a:ext uri="{FF2B5EF4-FFF2-40B4-BE49-F238E27FC236}">
                      <a16:creationId xmlns:a16="http://schemas.microsoft.com/office/drawing/2014/main" id="{0CBCA950-56FB-D447-B6F4-86AB97D9EB50}"/>
                    </a:ext>
                  </a:extLst>
                </p14:cNvPr>
                <p14:cNvContentPartPr/>
                <p14:nvPr/>
              </p14:nvContentPartPr>
              <p14:xfrm>
                <a:off x="5443942" y="4616190"/>
                <a:ext cx="354600" cy="253800"/>
              </p14:xfrm>
            </p:contentPart>
          </mc:Choice>
          <mc:Fallback xmlns="">
            <p:pic>
              <p:nvPicPr>
                <p:cNvPr id="15" name="Ink 14">
                  <a:extLst>
                    <a:ext uri="{FF2B5EF4-FFF2-40B4-BE49-F238E27FC236}">
                      <a16:creationId xmlns:a16="http://schemas.microsoft.com/office/drawing/2014/main" id="{0CBCA950-56FB-D447-B6F4-86AB97D9EB50}"/>
                    </a:ext>
                  </a:extLst>
                </p:cNvPr>
                <p:cNvPicPr/>
                <p:nvPr/>
              </p:nvPicPr>
              <p:blipFill>
                <a:blip r:embed="rId14"/>
                <a:stretch>
                  <a:fillRect/>
                </a:stretch>
              </p:blipFill>
              <p:spPr>
                <a:xfrm>
                  <a:off x="5425942" y="4598550"/>
                  <a:ext cx="39024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 name="Ink 15">
                  <a:extLst>
                    <a:ext uri="{FF2B5EF4-FFF2-40B4-BE49-F238E27FC236}">
                      <a16:creationId xmlns:a16="http://schemas.microsoft.com/office/drawing/2014/main" id="{88EE41F4-D878-C449-B6ED-5459FEA67B72}"/>
                    </a:ext>
                  </a:extLst>
                </p14:cNvPr>
                <p14:cNvContentPartPr/>
                <p14:nvPr/>
              </p14:nvContentPartPr>
              <p14:xfrm>
                <a:off x="5580742" y="4891230"/>
                <a:ext cx="210240" cy="266400"/>
              </p14:xfrm>
            </p:contentPart>
          </mc:Choice>
          <mc:Fallback xmlns="">
            <p:pic>
              <p:nvPicPr>
                <p:cNvPr id="16" name="Ink 15">
                  <a:extLst>
                    <a:ext uri="{FF2B5EF4-FFF2-40B4-BE49-F238E27FC236}">
                      <a16:creationId xmlns:a16="http://schemas.microsoft.com/office/drawing/2014/main" id="{88EE41F4-D878-C449-B6ED-5459FEA67B72}"/>
                    </a:ext>
                  </a:extLst>
                </p:cNvPr>
                <p:cNvPicPr/>
                <p:nvPr/>
              </p:nvPicPr>
              <p:blipFill>
                <a:blip r:embed="rId16"/>
                <a:stretch>
                  <a:fillRect/>
                </a:stretch>
              </p:blipFill>
              <p:spPr>
                <a:xfrm>
                  <a:off x="5562742" y="4873590"/>
                  <a:ext cx="245880" cy="302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
            <p14:nvContentPartPr>
              <p14:cNvPr id="18" name="Ink 17">
                <a:extLst>
                  <a:ext uri="{FF2B5EF4-FFF2-40B4-BE49-F238E27FC236}">
                    <a16:creationId xmlns:a16="http://schemas.microsoft.com/office/drawing/2014/main" id="{5C286DB9-0246-0A41-AE6A-70A5A904591C}"/>
                  </a:ext>
                </a:extLst>
              </p14:cNvPr>
              <p14:cNvContentPartPr/>
              <p14:nvPr/>
            </p14:nvContentPartPr>
            <p14:xfrm>
              <a:off x="3654761" y="1884087"/>
              <a:ext cx="308160" cy="326160"/>
            </p14:xfrm>
          </p:contentPart>
        </mc:Choice>
        <mc:Fallback xmlns="">
          <p:pic>
            <p:nvPicPr>
              <p:cNvPr id="18" name="Ink 17">
                <a:extLst>
                  <a:ext uri="{FF2B5EF4-FFF2-40B4-BE49-F238E27FC236}">
                    <a16:creationId xmlns:a16="http://schemas.microsoft.com/office/drawing/2014/main" id="{5C286DB9-0246-0A41-AE6A-70A5A904591C}"/>
                  </a:ext>
                </a:extLst>
              </p:cNvPr>
              <p:cNvPicPr/>
              <p:nvPr/>
            </p:nvPicPr>
            <p:blipFill>
              <a:blip r:embed="rId18"/>
              <a:stretch>
                <a:fillRect/>
              </a:stretch>
            </p:blipFill>
            <p:spPr>
              <a:xfrm>
                <a:off x="3646121" y="1875447"/>
                <a:ext cx="325800" cy="3438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9" name="Ink 18">
                <a:extLst>
                  <a:ext uri="{FF2B5EF4-FFF2-40B4-BE49-F238E27FC236}">
                    <a16:creationId xmlns:a16="http://schemas.microsoft.com/office/drawing/2014/main" id="{D4966B61-A06E-5741-8451-6728610A4532}"/>
                  </a:ext>
                </a:extLst>
              </p14:cNvPr>
              <p14:cNvContentPartPr/>
              <p14:nvPr/>
            </p14:nvContentPartPr>
            <p14:xfrm>
              <a:off x="8671721" y="2119887"/>
              <a:ext cx="290880" cy="305640"/>
            </p14:xfrm>
          </p:contentPart>
        </mc:Choice>
        <mc:Fallback xmlns="">
          <p:pic>
            <p:nvPicPr>
              <p:cNvPr id="19" name="Ink 18">
                <a:extLst>
                  <a:ext uri="{FF2B5EF4-FFF2-40B4-BE49-F238E27FC236}">
                    <a16:creationId xmlns:a16="http://schemas.microsoft.com/office/drawing/2014/main" id="{D4966B61-A06E-5741-8451-6728610A4532}"/>
                  </a:ext>
                </a:extLst>
              </p:cNvPr>
              <p:cNvPicPr/>
              <p:nvPr/>
            </p:nvPicPr>
            <p:blipFill>
              <a:blip r:embed="rId20"/>
              <a:stretch>
                <a:fillRect/>
              </a:stretch>
            </p:blipFill>
            <p:spPr>
              <a:xfrm>
                <a:off x="8663081" y="2111247"/>
                <a:ext cx="308520" cy="323280"/>
              </a:xfrm>
              <a:prstGeom prst="rect">
                <a:avLst/>
              </a:prstGeom>
            </p:spPr>
          </p:pic>
        </mc:Fallback>
      </mc:AlternateContent>
      <p:sp>
        <p:nvSpPr>
          <p:cNvPr id="20" name="TextBox 19">
            <a:extLst>
              <a:ext uri="{FF2B5EF4-FFF2-40B4-BE49-F238E27FC236}">
                <a16:creationId xmlns:a16="http://schemas.microsoft.com/office/drawing/2014/main" id="{D050D7AB-F6E1-9B42-8A57-94A27B7049F1}"/>
              </a:ext>
            </a:extLst>
          </p:cNvPr>
          <p:cNvSpPr txBox="1"/>
          <p:nvPr/>
        </p:nvSpPr>
        <p:spPr>
          <a:xfrm>
            <a:off x="4792845" y="1032803"/>
            <a:ext cx="1554120" cy="215444"/>
          </a:xfrm>
          <a:prstGeom prst="rect">
            <a:avLst/>
          </a:prstGeom>
          <a:solidFill>
            <a:schemeClr val="bg1">
              <a:lumMod val="75000"/>
            </a:schemeClr>
          </a:solidFill>
        </p:spPr>
        <p:txBody>
          <a:bodyPr wrap="square" rtlCol="0">
            <a:spAutoFit/>
          </a:bodyPr>
          <a:lstStyle/>
          <a:p>
            <a:r>
              <a:rPr lang="en-US" sz="800" dirty="0"/>
              <a:t>Limerick Generating Station</a:t>
            </a:r>
          </a:p>
        </p:txBody>
      </p:sp>
      <mc:AlternateContent xmlns:mc="http://schemas.openxmlformats.org/markup-compatibility/2006" xmlns:p14="http://schemas.microsoft.com/office/powerpoint/2010/main">
        <mc:Choice Requires="p14">
          <p:contentPart p14:bwMode="auto" r:id="rId21">
            <p14:nvContentPartPr>
              <p14:cNvPr id="21" name="Ink 20">
                <a:extLst>
                  <a:ext uri="{FF2B5EF4-FFF2-40B4-BE49-F238E27FC236}">
                    <a16:creationId xmlns:a16="http://schemas.microsoft.com/office/drawing/2014/main" id="{D25655E4-F192-374F-809D-42BFFEB65CF3}"/>
                  </a:ext>
                </a:extLst>
              </p14:cNvPr>
              <p14:cNvContentPartPr/>
              <p14:nvPr/>
            </p14:nvContentPartPr>
            <p14:xfrm>
              <a:off x="4046441" y="1366047"/>
              <a:ext cx="791640" cy="604800"/>
            </p14:xfrm>
          </p:contentPart>
        </mc:Choice>
        <mc:Fallback xmlns="">
          <p:pic>
            <p:nvPicPr>
              <p:cNvPr id="21" name="Ink 20">
                <a:extLst>
                  <a:ext uri="{FF2B5EF4-FFF2-40B4-BE49-F238E27FC236}">
                    <a16:creationId xmlns:a16="http://schemas.microsoft.com/office/drawing/2014/main" id="{D25655E4-F192-374F-809D-42BFFEB65CF3}"/>
                  </a:ext>
                </a:extLst>
              </p:cNvPr>
              <p:cNvPicPr/>
              <p:nvPr/>
            </p:nvPicPr>
            <p:blipFill>
              <a:blip r:embed="rId22"/>
              <a:stretch>
                <a:fillRect/>
              </a:stretch>
            </p:blipFill>
            <p:spPr>
              <a:xfrm>
                <a:off x="4037441" y="1357047"/>
                <a:ext cx="809280" cy="6224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2" name="Ink 21">
                <a:extLst>
                  <a:ext uri="{FF2B5EF4-FFF2-40B4-BE49-F238E27FC236}">
                    <a16:creationId xmlns:a16="http://schemas.microsoft.com/office/drawing/2014/main" id="{6A784F10-790F-5045-8F32-F6A2EABCF8B5}"/>
                  </a:ext>
                </a:extLst>
              </p14:cNvPr>
              <p14:cNvContentPartPr/>
              <p14:nvPr/>
            </p14:nvContentPartPr>
            <p14:xfrm>
              <a:off x="6273401" y="1305207"/>
              <a:ext cx="2332800" cy="932760"/>
            </p14:xfrm>
          </p:contentPart>
        </mc:Choice>
        <mc:Fallback xmlns="">
          <p:pic>
            <p:nvPicPr>
              <p:cNvPr id="22" name="Ink 21">
                <a:extLst>
                  <a:ext uri="{FF2B5EF4-FFF2-40B4-BE49-F238E27FC236}">
                    <a16:creationId xmlns:a16="http://schemas.microsoft.com/office/drawing/2014/main" id="{6A784F10-790F-5045-8F32-F6A2EABCF8B5}"/>
                  </a:ext>
                </a:extLst>
              </p:cNvPr>
              <p:cNvPicPr/>
              <p:nvPr/>
            </p:nvPicPr>
            <p:blipFill>
              <a:blip r:embed="rId24"/>
              <a:stretch>
                <a:fillRect/>
              </a:stretch>
            </p:blipFill>
            <p:spPr>
              <a:xfrm>
                <a:off x="6264401" y="1296567"/>
                <a:ext cx="2350440" cy="950400"/>
              </a:xfrm>
              <a:prstGeom prst="rect">
                <a:avLst/>
              </a:prstGeom>
            </p:spPr>
          </p:pic>
        </mc:Fallback>
      </mc:AlternateContent>
    </p:spTree>
    <p:extLst>
      <p:ext uri="{BB962C8B-B14F-4D97-AF65-F5344CB8AC3E}">
        <p14:creationId xmlns:p14="http://schemas.microsoft.com/office/powerpoint/2010/main" val="3447094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7C9F765-5CD0-5F45-A077-B8AB75494949}"/>
              </a:ext>
            </a:extLst>
          </p:cNvPr>
          <p:cNvPicPr/>
          <p:nvPr/>
        </p:nvPicPr>
        <p:blipFill rotWithShape="1">
          <a:blip r:embed="rId2" cstate="print">
            <a:extLst>
              <a:ext uri="{28A0092B-C50C-407E-A947-70E740481C1C}">
                <a14:useLocalDpi xmlns:a14="http://schemas.microsoft.com/office/drawing/2010/main" val="0"/>
              </a:ext>
            </a:extLst>
          </a:blip>
          <a:srcRect l="36808" t="34093" r="37079" b="41795"/>
          <a:stretch/>
        </p:blipFill>
        <p:spPr>
          <a:xfrm>
            <a:off x="987105" y="696443"/>
            <a:ext cx="2457450" cy="2228849"/>
          </a:xfrm>
          <a:prstGeom prst="rect">
            <a:avLst/>
          </a:prstGeom>
        </p:spPr>
      </p:pic>
      <p:pic>
        <p:nvPicPr>
          <p:cNvPr id="5" name="Picture 4">
            <a:extLst>
              <a:ext uri="{FF2B5EF4-FFF2-40B4-BE49-F238E27FC236}">
                <a16:creationId xmlns:a16="http://schemas.microsoft.com/office/drawing/2014/main" id="{EA909F52-332E-6D45-A662-38AE2BD671F1}"/>
              </a:ext>
            </a:extLst>
          </p:cNvPr>
          <p:cNvPicPr/>
          <p:nvPr/>
        </p:nvPicPr>
        <p:blipFill rotWithShape="1">
          <a:blip r:embed="rId2" cstate="print">
            <a:extLst>
              <a:ext uri="{28A0092B-C50C-407E-A947-70E740481C1C}">
                <a14:useLocalDpi xmlns:a14="http://schemas.microsoft.com/office/drawing/2010/main" val="0"/>
              </a:ext>
            </a:extLst>
          </a:blip>
          <a:srcRect l="34752" t="57359" r="31900"/>
          <a:stretch/>
        </p:blipFill>
        <p:spPr>
          <a:xfrm>
            <a:off x="707284" y="3932708"/>
            <a:ext cx="3017093" cy="2543173"/>
          </a:xfrm>
          <a:prstGeom prst="rect">
            <a:avLst/>
          </a:prstGeom>
        </p:spPr>
      </p:pic>
      <p:pic>
        <p:nvPicPr>
          <p:cNvPr id="6" name="Picture 5">
            <a:extLst>
              <a:ext uri="{FF2B5EF4-FFF2-40B4-BE49-F238E27FC236}">
                <a16:creationId xmlns:a16="http://schemas.microsoft.com/office/drawing/2014/main" id="{4FF6A62A-177A-9C46-8711-A5EF6DE0C36C}"/>
              </a:ext>
            </a:extLst>
          </p:cNvPr>
          <p:cNvPicPr/>
          <p:nvPr/>
        </p:nvPicPr>
        <p:blipFill rotWithShape="1">
          <a:blip r:embed="rId3" cstate="print">
            <a:extLst>
              <a:ext uri="{28A0092B-C50C-407E-A947-70E740481C1C}">
                <a14:useLocalDpi xmlns:a14="http://schemas.microsoft.com/office/drawing/2010/main" val="0"/>
              </a:ext>
            </a:extLst>
          </a:blip>
          <a:srcRect l="26646" t="10254" r="27565"/>
          <a:stretch/>
        </p:blipFill>
        <p:spPr bwMode="auto">
          <a:xfrm>
            <a:off x="7198265" y="71437"/>
            <a:ext cx="3260185" cy="3861272"/>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55A0ECB6-DC2F-4540-8692-7373FC129CD3}"/>
              </a:ext>
            </a:extLst>
          </p:cNvPr>
          <p:cNvPicPr/>
          <p:nvPr/>
        </p:nvPicPr>
        <p:blipFill rotWithShape="1">
          <a:blip r:embed="rId4" cstate="print">
            <a:extLst>
              <a:ext uri="{28A0092B-C50C-407E-A947-70E740481C1C}">
                <a14:useLocalDpi xmlns:a14="http://schemas.microsoft.com/office/drawing/2010/main" val="0"/>
              </a:ext>
            </a:extLst>
          </a:blip>
          <a:srcRect t="12193" b="30096"/>
          <a:stretch/>
        </p:blipFill>
        <p:spPr bwMode="auto">
          <a:xfrm>
            <a:off x="6096000" y="3932709"/>
            <a:ext cx="5036240" cy="2543173"/>
          </a:xfrm>
          <a:prstGeom prst="rect">
            <a:avLst/>
          </a:prstGeom>
          <a:ln>
            <a:noFill/>
          </a:ln>
          <a:extLst>
            <a:ext uri="{53640926-AAD7-44D8-BBD7-CCE9431645EC}">
              <a14:shadowObscured xmlns:a14="http://schemas.microsoft.com/office/drawing/2010/main"/>
            </a:ext>
          </a:extLst>
        </p:spPr>
      </p:pic>
      <p:grpSp>
        <p:nvGrpSpPr>
          <p:cNvPr id="11" name="Group 10">
            <a:extLst>
              <a:ext uri="{FF2B5EF4-FFF2-40B4-BE49-F238E27FC236}">
                <a16:creationId xmlns:a16="http://schemas.microsoft.com/office/drawing/2014/main" id="{40DAE12E-8ED3-764A-B46F-58A3F7841C91}"/>
              </a:ext>
            </a:extLst>
          </p:cNvPr>
          <p:cNvGrpSpPr/>
          <p:nvPr/>
        </p:nvGrpSpPr>
        <p:grpSpPr>
          <a:xfrm>
            <a:off x="3965782" y="1375830"/>
            <a:ext cx="2499480" cy="738360"/>
            <a:chOff x="3965782" y="1375830"/>
            <a:chExt cx="2499480" cy="738360"/>
          </a:xfrm>
        </p:grpSpPr>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43A83A5D-AA0B-CA4B-AA23-9076B51747AC}"/>
                    </a:ext>
                  </a:extLst>
                </p14:cNvPr>
                <p14:cNvContentPartPr/>
                <p14:nvPr/>
              </p14:nvContentPartPr>
              <p14:xfrm>
                <a:off x="3965782" y="1688310"/>
                <a:ext cx="2392560" cy="65160"/>
              </p14:xfrm>
            </p:contentPart>
          </mc:Choice>
          <mc:Fallback xmlns="">
            <p:pic>
              <p:nvPicPr>
                <p:cNvPr id="8" name="Ink 7">
                  <a:extLst>
                    <a:ext uri="{FF2B5EF4-FFF2-40B4-BE49-F238E27FC236}">
                      <a16:creationId xmlns:a16="http://schemas.microsoft.com/office/drawing/2014/main" id="{43A83A5D-AA0B-CA4B-AA23-9076B51747AC}"/>
                    </a:ext>
                  </a:extLst>
                </p:cNvPr>
                <p:cNvPicPr/>
                <p:nvPr/>
              </p:nvPicPr>
              <p:blipFill>
                <a:blip r:embed="rId6"/>
                <a:stretch>
                  <a:fillRect/>
                </a:stretch>
              </p:blipFill>
              <p:spPr>
                <a:xfrm>
                  <a:off x="3948142" y="1670670"/>
                  <a:ext cx="242820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02B74B12-1F06-9744-9644-A43928E3D5E6}"/>
                    </a:ext>
                  </a:extLst>
                </p14:cNvPr>
                <p14:cNvContentPartPr/>
                <p14:nvPr/>
              </p14:nvContentPartPr>
              <p14:xfrm>
                <a:off x="5896462" y="1375830"/>
                <a:ext cx="568800" cy="351720"/>
              </p14:xfrm>
            </p:contentPart>
          </mc:Choice>
          <mc:Fallback xmlns="">
            <p:pic>
              <p:nvPicPr>
                <p:cNvPr id="9" name="Ink 8">
                  <a:extLst>
                    <a:ext uri="{FF2B5EF4-FFF2-40B4-BE49-F238E27FC236}">
                      <a16:creationId xmlns:a16="http://schemas.microsoft.com/office/drawing/2014/main" id="{02B74B12-1F06-9744-9644-A43928E3D5E6}"/>
                    </a:ext>
                  </a:extLst>
                </p:cNvPr>
                <p:cNvPicPr/>
                <p:nvPr/>
              </p:nvPicPr>
              <p:blipFill>
                <a:blip r:embed="rId8"/>
                <a:stretch>
                  <a:fillRect/>
                </a:stretch>
              </p:blipFill>
              <p:spPr>
                <a:xfrm>
                  <a:off x="5878462" y="1357830"/>
                  <a:ext cx="604440" cy="387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Ink 9">
                  <a:extLst>
                    <a:ext uri="{FF2B5EF4-FFF2-40B4-BE49-F238E27FC236}">
                      <a16:creationId xmlns:a16="http://schemas.microsoft.com/office/drawing/2014/main" id="{8A7C1B6C-EAD2-3F4C-B4E6-7C189362F736}"/>
                    </a:ext>
                  </a:extLst>
                </p14:cNvPr>
                <p14:cNvContentPartPr/>
                <p14:nvPr/>
              </p14:nvContentPartPr>
              <p14:xfrm>
                <a:off x="6111022" y="1736910"/>
                <a:ext cx="338760" cy="377280"/>
              </p14:xfrm>
            </p:contentPart>
          </mc:Choice>
          <mc:Fallback xmlns="">
            <p:pic>
              <p:nvPicPr>
                <p:cNvPr id="10" name="Ink 9">
                  <a:extLst>
                    <a:ext uri="{FF2B5EF4-FFF2-40B4-BE49-F238E27FC236}">
                      <a16:creationId xmlns:a16="http://schemas.microsoft.com/office/drawing/2014/main" id="{8A7C1B6C-EAD2-3F4C-B4E6-7C189362F736}"/>
                    </a:ext>
                  </a:extLst>
                </p:cNvPr>
                <p:cNvPicPr/>
                <p:nvPr/>
              </p:nvPicPr>
              <p:blipFill>
                <a:blip r:embed="rId10"/>
                <a:stretch>
                  <a:fillRect/>
                </a:stretch>
              </p:blipFill>
              <p:spPr>
                <a:xfrm>
                  <a:off x="6093382" y="1719270"/>
                  <a:ext cx="374400" cy="412920"/>
                </a:xfrm>
                <a:prstGeom prst="rect">
                  <a:avLst/>
                </a:prstGeom>
              </p:spPr>
            </p:pic>
          </mc:Fallback>
        </mc:AlternateContent>
      </p:grpSp>
      <p:grpSp>
        <p:nvGrpSpPr>
          <p:cNvPr id="15" name="Group 14">
            <a:extLst>
              <a:ext uri="{FF2B5EF4-FFF2-40B4-BE49-F238E27FC236}">
                <a16:creationId xmlns:a16="http://schemas.microsoft.com/office/drawing/2014/main" id="{E258C441-9C4C-4D45-A022-0488175FCBF8}"/>
              </a:ext>
            </a:extLst>
          </p:cNvPr>
          <p:cNvGrpSpPr/>
          <p:nvPr/>
        </p:nvGrpSpPr>
        <p:grpSpPr>
          <a:xfrm>
            <a:off x="3944182" y="4937310"/>
            <a:ext cx="1767600" cy="686160"/>
            <a:chOff x="3944182" y="4937310"/>
            <a:chExt cx="1767600" cy="686160"/>
          </a:xfrm>
        </p:grpSpPr>
        <mc:AlternateContent xmlns:mc="http://schemas.openxmlformats.org/markup-compatibility/2006" xmlns:p14="http://schemas.microsoft.com/office/powerpoint/2010/main">
          <mc:Choice Requires="p14">
            <p:contentPart p14:bwMode="auto" r:id="rId11">
              <p14:nvContentPartPr>
                <p14:cNvPr id="12" name="Ink 11">
                  <a:extLst>
                    <a:ext uri="{FF2B5EF4-FFF2-40B4-BE49-F238E27FC236}">
                      <a16:creationId xmlns:a16="http://schemas.microsoft.com/office/drawing/2014/main" id="{35F97E24-BB4B-E24E-B416-A70AB4E25E63}"/>
                    </a:ext>
                  </a:extLst>
                </p14:cNvPr>
                <p14:cNvContentPartPr/>
                <p14:nvPr/>
              </p14:nvContentPartPr>
              <p14:xfrm>
                <a:off x="3944182" y="5157990"/>
                <a:ext cx="1729800" cy="87120"/>
              </p14:xfrm>
            </p:contentPart>
          </mc:Choice>
          <mc:Fallback xmlns="">
            <p:pic>
              <p:nvPicPr>
                <p:cNvPr id="12" name="Ink 11">
                  <a:extLst>
                    <a:ext uri="{FF2B5EF4-FFF2-40B4-BE49-F238E27FC236}">
                      <a16:creationId xmlns:a16="http://schemas.microsoft.com/office/drawing/2014/main" id="{35F97E24-BB4B-E24E-B416-A70AB4E25E63}"/>
                    </a:ext>
                  </a:extLst>
                </p:cNvPr>
                <p:cNvPicPr/>
                <p:nvPr/>
              </p:nvPicPr>
              <p:blipFill>
                <a:blip r:embed="rId12"/>
                <a:stretch>
                  <a:fillRect/>
                </a:stretch>
              </p:blipFill>
              <p:spPr>
                <a:xfrm>
                  <a:off x="3926542" y="5139990"/>
                  <a:ext cx="176544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Ink 12">
                  <a:extLst>
                    <a:ext uri="{FF2B5EF4-FFF2-40B4-BE49-F238E27FC236}">
                      <a16:creationId xmlns:a16="http://schemas.microsoft.com/office/drawing/2014/main" id="{49F2CC3F-7969-A743-A877-EEB04FD81C35}"/>
                    </a:ext>
                  </a:extLst>
                </p14:cNvPr>
                <p14:cNvContentPartPr/>
                <p14:nvPr/>
              </p14:nvContentPartPr>
              <p14:xfrm>
                <a:off x="5366182" y="4937310"/>
                <a:ext cx="305640" cy="286920"/>
              </p14:xfrm>
            </p:contentPart>
          </mc:Choice>
          <mc:Fallback xmlns="">
            <p:pic>
              <p:nvPicPr>
                <p:cNvPr id="13" name="Ink 12">
                  <a:extLst>
                    <a:ext uri="{FF2B5EF4-FFF2-40B4-BE49-F238E27FC236}">
                      <a16:creationId xmlns:a16="http://schemas.microsoft.com/office/drawing/2014/main" id="{49F2CC3F-7969-A743-A877-EEB04FD81C35}"/>
                    </a:ext>
                  </a:extLst>
                </p:cNvPr>
                <p:cNvPicPr/>
                <p:nvPr/>
              </p:nvPicPr>
              <p:blipFill>
                <a:blip r:embed="rId14"/>
                <a:stretch>
                  <a:fillRect/>
                </a:stretch>
              </p:blipFill>
              <p:spPr>
                <a:xfrm>
                  <a:off x="5348182" y="4919310"/>
                  <a:ext cx="341280" cy="3225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 name="Ink 13">
                  <a:extLst>
                    <a:ext uri="{FF2B5EF4-FFF2-40B4-BE49-F238E27FC236}">
                      <a16:creationId xmlns:a16="http://schemas.microsoft.com/office/drawing/2014/main" id="{36F082B7-90C5-4E46-98BC-9CE6D8A71FC9}"/>
                    </a:ext>
                  </a:extLst>
                </p14:cNvPr>
                <p14:cNvContentPartPr/>
                <p14:nvPr/>
              </p14:nvContentPartPr>
              <p14:xfrm>
                <a:off x="5336662" y="5292270"/>
                <a:ext cx="375120" cy="331200"/>
              </p14:xfrm>
            </p:contentPart>
          </mc:Choice>
          <mc:Fallback xmlns="">
            <p:pic>
              <p:nvPicPr>
                <p:cNvPr id="14" name="Ink 13">
                  <a:extLst>
                    <a:ext uri="{FF2B5EF4-FFF2-40B4-BE49-F238E27FC236}">
                      <a16:creationId xmlns:a16="http://schemas.microsoft.com/office/drawing/2014/main" id="{36F082B7-90C5-4E46-98BC-9CE6D8A71FC9}"/>
                    </a:ext>
                  </a:extLst>
                </p:cNvPr>
                <p:cNvPicPr/>
                <p:nvPr/>
              </p:nvPicPr>
              <p:blipFill>
                <a:blip r:embed="rId16"/>
                <a:stretch>
                  <a:fillRect/>
                </a:stretch>
              </p:blipFill>
              <p:spPr>
                <a:xfrm>
                  <a:off x="5318662" y="5274270"/>
                  <a:ext cx="410760" cy="366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
            <p14:nvContentPartPr>
              <p14:cNvPr id="18" name="Ink 17">
                <a:extLst>
                  <a:ext uri="{FF2B5EF4-FFF2-40B4-BE49-F238E27FC236}">
                    <a16:creationId xmlns:a16="http://schemas.microsoft.com/office/drawing/2014/main" id="{AFB257FA-2EAC-794A-9EF3-1BA53CB00CB8}"/>
                  </a:ext>
                </a:extLst>
              </p14:cNvPr>
              <p14:cNvContentPartPr/>
              <p14:nvPr/>
            </p14:nvContentPartPr>
            <p14:xfrm>
              <a:off x="2196761" y="1651527"/>
              <a:ext cx="324720" cy="289800"/>
            </p14:xfrm>
          </p:contentPart>
        </mc:Choice>
        <mc:Fallback xmlns="">
          <p:pic>
            <p:nvPicPr>
              <p:cNvPr id="18" name="Ink 17">
                <a:extLst>
                  <a:ext uri="{FF2B5EF4-FFF2-40B4-BE49-F238E27FC236}">
                    <a16:creationId xmlns:a16="http://schemas.microsoft.com/office/drawing/2014/main" id="{AFB257FA-2EAC-794A-9EF3-1BA53CB00CB8}"/>
                  </a:ext>
                </a:extLst>
              </p:cNvPr>
              <p:cNvPicPr/>
              <p:nvPr/>
            </p:nvPicPr>
            <p:blipFill>
              <a:blip r:embed="rId18"/>
              <a:stretch>
                <a:fillRect/>
              </a:stretch>
            </p:blipFill>
            <p:spPr>
              <a:xfrm>
                <a:off x="2188121" y="1642887"/>
                <a:ext cx="342360" cy="3074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9" name="Ink 18">
                <a:extLst>
                  <a:ext uri="{FF2B5EF4-FFF2-40B4-BE49-F238E27FC236}">
                    <a16:creationId xmlns:a16="http://schemas.microsoft.com/office/drawing/2014/main" id="{27FFDB97-5900-7B4C-971C-6F1A3E87DC8F}"/>
                  </a:ext>
                </a:extLst>
              </p14:cNvPr>
              <p14:cNvContentPartPr/>
              <p14:nvPr/>
            </p14:nvContentPartPr>
            <p14:xfrm>
              <a:off x="8633823" y="1547545"/>
              <a:ext cx="294120" cy="212760"/>
            </p14:xfrm>
          </p:contentPart>
        </mc:Choice>
        <mc:Fallback xmlns="">
          <p:pic>
            <p:nvPicPr>
              <p:cNvPr id="19" name="Ink 18">
                <a:extLst>
                  <a:ext uri="{FF2B5EF4-FFF2-40B4-BE49-F238E27FC236}">
                    <a16:creationId xmlns:a16="http://schemas.microsoft.com/office/drawing/2014/main" id="{27FFDB97-5900-7B4C-971C-6F1A3E87DC8F}"/>
                  </a:ext>
                </a:extLst>
              </p:cNvPr>
              <p:cNvPicPr/>
              <p:nvPr/>
            </p:nvPicPr>
            <p:blipFill>
              <a:blip r:embed="rId20"/>
              <a:stretch>
                <a:fillRect/>
              </a:stretch>
            </p:blipFill>
            <p:spPr>
              <a:xfrm>
                <a:off x="8624823" y="1538905"/>
                <a:ext cx="311760" cy="230400"/>
              </a:xfrm>
              <a:prstGeom prst="rect">
                <a:avLst/>
              </a:prstGeom>
            </p:spPr>
          </p:pic>
        </mc:Fallback>
      </mc:AlternateContent>
      <p:sp>
        <p:nvSpPr>
          <p:cNvPr id="20" name="TextBox 19">
            <a:extLst>
              <a:ext uri="{FF2B5EF4-FFF2-40B4-BE49-F238E27FC236}">
                <a16:creationId xmlns:a16="http://schemas.microsoft.com/office/drawing/2014/main" id="{061D07F4-FE25-8D42-B68D-190C3368C2E1}"/>
              </a:ext>
            </a:extLst>
          </p:cNvPr>
          <p:cNvSpPr txBox="1"/>
          <p:nvPr/>
        </p:nvSpPr>
        <p:spPr>
          <a:xfrm>
            <a:off x="4023344" y="843317"/>
            <a:ext cx="2451907" cy="246221"/>
          </a:xfrm>
          <a:prstGeom prst="rect">
            <a:avLst/>
          </a:prstGeom>
          <a:solidFill>
            <a:schemeClr val="bg1">
              <a:lumMod val="75000"/>
            </a:schemeClr>
          </a:solidFill>
        </p:spPr>
        <p:txBody>
          <a:bodyPr wrap="square" rtlCol="0">
            <a:spAutoFit/>
          </a:bodyPr>
          <a:lstStyle/>
          <a:p>
            <a:r>
              <a:rPr lang="en-US" sz="1000" dirty="0"/>
              <a:t>Limerick Generating Station/ Pottstown</a:t>
            </a:r>
          </a:p>
        </p:txBody>
      </p:sp>
      <mc:AlternateContent xmlns:mc="http://schemas.openxmlformats.org/markup-compatibility/2006" xmlns:p14="http://schemas.microsoft.com/office/powerpoint/2010/main">
        <mc:Choice Requires="p14">
          <p:contentPart p14:bwMode="auto" r:id="rId21">
            <p14:nvContentPartPr>
              <p14:cNvPr id="21" name="Ink 20">
                <a:extLst>
                  <a:ext uri="{FF2B5EF4-FFF2-40B4-BE49-F238E27FC236}">
                    <a16:creationId xmlns:a16="http://schemas.microsoft.com/office/drawing/2014/main" id="{2A51468A-DA08-E84C-ADFA-27650D8C01B8}"/>
                  </a:ext>
                </a:extLst>
              </p14:cNvPr>
              <p14:cNvContentPartPr/>
              <p14:nvPr/>
            </p14:nvContentPartPr>
            <p14:xfrm>
              <a:off x="2628378" y="1172658"/>
              <a:ext cx="1333080" cy="602280"/>
            </p14:xfrm>
          </p:contentPart>
        </mc:Choice>
        <mc:Fallback xmlns="">
          <p:pic>
            <p:nvPicPr>
              <p:cNvPr id="21" name="Ink 20">
                <a:extLst>
                  <a:ext uri="{FF2B5EF4-FFF2-40B4-BE49-F238E27FC236}">
                    <a16:creationId xmlns:a16="http://schemas.microsoft.com/office/drawing/2014/main" id="{2A51468A-DA08-E84C-ADFA-27650D8C01B8}"/>
                  </a:ext>
                </a:extLst>
              </p:cNvPr>
              <p:cNvPicPr/>
              <p:nvPr/>
            </p:nvPicPr>
            <p:blipFill>
              <a:blip r:embed="rId22"/>
              <a:stretch>
                <a:fillRect/>
              </a:stretch>
            </p:blipFill>
            <p:spPr>
              <a:xfrm>
                <a:off x="2619738" y="1164018"/>
                <a:ext cx="1350720" cy="6199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2" name="Ink 21">
                <a:extLst>
                  <a:ext uri="{FF2B5EF4-FFF2-40B4-BE49-F238E27FC236}">
                    <a16:creationId xmlns:a16="http://schemas.microsoft.com/office/drawing/2014/main" id="{451B9816-3D1B-584B-9156-88341F8A80B3}"/>
                  </a:ext>
                </a:extLst>
              </p14:cNvPr>
              <p14:cNvContentPartPr/>
              <p14:nvPr/>
            </p14:nvContentPartPr>
            <p14:xfrm>
              <a:off x="6160338" y="1183098"/>
              <a:ext cx="2460960" cy="496080"/>
            </p14:xfrm>
          </p:contentPart>
        </mc:Choice>
        <mc:Fallback xmlns="">
          <p:pic>
            <p:nvPicPr>
              <p:cNvPr id="22" name="Ink 21">
                <a:extLst>
                  <a:ext uri="{FF2B5EF4-FFF2-40B4-BE49-F238E27FC236}">
                    <a16:creationId xmlns:a16="http://schemas.microsoft.com/office/drawing/2014/main" id="{451B9816-3D1B-584B-9156-88341F8A80B3}"/>
                  </a:ext>
                </a:extLst>
              </p:cNvPr>
              <p:cNvPicPr/>
              <p:nvPr/>
            </p:nvPicPr>
            <p:blipFill>
              <a:blip r:embed="rId24"/>
              <a:stretch>
                <a:fillRect/>
              </a:stretch>
            </p:blipFill>
            <p:spPr>
              <a:xfrm>
                <a:off x="6151338" y="1174098"/>
                <a:ext cx="2478600" cy="513720"/>
              </a:xfrm>
              <a:prstGeom prst="rect">
                <a:avLst/>
              </a:prstGeom>
            </p:spPr>
          </p:pic>
        </mc:Fallback>
      </mc:AlternateContent>
    </p:spTree>
    <p:extLst>
      <p:ext uri="{BB962C8B-B14F-4D97-AF65-F5344CB8AC3E}">
        <p14:creationId xmlns:p14="http://schemas.microsoft.com/office/powerpoint/2010/main" val="1864905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8">
            <a:extLst>
              <a:ext uri="{FF2B5EF4-FFF2-40B4-BE49-F238E27FC236}">
                <a16:creationId xmlns:a16="http://schemas.microsoft.com/office/drawing/2014/main" id="{4BE551B8-D29A-8240-A266-C154AC092B9A}"/>
              </a:ext>
            </a:extLst>
          </p:cNvPr>
          <p:cNvSpPr txBox="1"/>
          <p:nvPr/>
        </p:nvSpPr>
        <p:spPr>
          <a:xfrm>
            <a:off x="3078007" y="370867"/>
            <a:ext cx="5685790" cy="148590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8100">
            <a:solidFill>
              <a:schemeClr val="accent3">
                <a:lumMod val="60000"/>
                <a:lumOff val="40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2400" dirty="0">
                <a:ln>
                  <a:noFill/>
                </a:ln>
                <a:solidFill>
                  <a:srgbClr val="4472C4"/>
                </a:solidFill>
                <a:effectLst>
                  <a:outerShdw blurRad="38100" dist="25400" dir="5400000" algn="ctr">
                    <a:srgbClr val="6E747A">
                      <a:alpha val="43000"/>
                    </a:srgbClr>
                  </a:outerShdw>
                </a:effectLst>
                <a:latin typeface="Helvetica" pitchFamily="2" charset="0"/>
                <a:ea typeface="Times New Roman" panose="02020603050405020304" pitchFamily="18" charset="0"/>
                <a:cs typeface="Courier New" panose="02070309020205020404" pitchFamily="49" charset="0"/>
              </a:rPr>
              <a:t>Limerick Generating Station and Cancer: </a:t>
            </a:r>
            <a:endParaRPr lang="en-US" sz="12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400" dirty="0">
                <a:ln>
                  <a:noFill/>
                </a:ln>
                <a:solidFill>
                  <a:srgbClr val="4472C4"/>
                </a:solidFill>
                <a:effectLst>
                  <a:outerShdw blurRad="38100" dist="25400" dir="5400000" algn="ctr">
                    <a:srgbClr val="6E747A">
                      <a:alpha val="43000"/>
                    </a:srgbClr>
                  </a:outerShdw>
                </a:effectLst>
                <a:latin typeface="Helvetica" pitchFamily="2" charset="0"/>
                <a:ea typeface="Times New Roman" panose="02020603050405020304" pitchFamily="18" charset="0"/>
                <a:cs typeface="Courier New" panose="02070309020205020404" pitchFamily="49" charset="0"/>
              </a:rPr>
              <a:t>Pottstown’s Disproportionate Burden</a:t>
            </a:r>
            <a:endParaRPr lang="en-US" sz="1200" dirty="0">
              <a:effectLst/>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id="{464D162D-D042-6343-891A-D734495DD467}"/>
              </a:ext>
            </a:extLst>
          </p:cNvPr>
          <p:cNvPicPr/>
          <p:nvPr/>
        </p:nvPicPr>
        <p:blipFill>
          <a:blip r:embed="rId2">
            <a:extLst>
              <a:ext uri="{28A0092B-C50C-407E-A947-70E740481C1C}">
                <a14:useLocalDpi xmlns:a14="http://schemas.microsoft.com/office/drawing/2010/main" val="0"/>
              </a:ext>
            </a:extLst>
          </a:blip>
          <a:stretch>
            <a:fillRect/>
          </a:stretch>
        </p:blipFill>
        <p:spPr>
          <a:xfrm>
            <a:off x="3886916" y="1980525"/>
            <a:ext cx="4067972" cy="3634632"/>
          </a:xfrm>
          <a:prstGeom prst="rect">
            <a:avLst/>
          </a:prstGeom>
          <a:ln w="47625">
            <a:solidFill>
              <a:schemeClr val="tx1"/>
            </a:solidFill>
          </a:ln>
        </p:spPr>
      </p:pic>
      <p:sp>
        <p:nvSpPr>
          <p:cNvPr id="6" name="Text Box 19">
            <a:extLst>
              <a:ext uri="{FF2B5EF4-FFF2-40B4-BE49-F238E27FC236}">
                <a16:creationId xmlns:a16="http://schemas.microsoft.com/office/drawing/2014/main" id="{7C559595-B703-DF4E-9B68-CBD667DD92B0}"/>
              </a:ext>
            </a:extLst>
          </p:cNvPr>
          <p:cNvSpPr txBox="1"/>
          <p:nvPr/>
        </p:nvSpPr>
        <p:spPr>
          <a:xfrm>
            <a:off x="654158" y="1968500"/>
            <a:ext cx="3003442" cy="4082104"/>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600" dirty="0">
                <a:effectLst/>
                <a:latin typeface="Times New Roman" panose="02020603050405020304" pitchFamily="18" charset="0"/>
                <a:ea typeface="Times New Roman" panose="02020603050405020304" pitchFamily="18" charset="0"/>
              </a:rPr>
              <a:t>-Pottstown has a high minority population that identifies as low-income.</a:t>
            </a:r>
          </a:p>
          <a:p>
            <a:pPr marL="0" marR="0">
              <a:spcBef>
                <a:spcPts val="0"/>
              </a:spcBef>
              <a:spcAft>
                <a:spcPts val="0"/>
              </a:spcAft>
            </a:pPr>
            <a:r>
              <a:rPr lang="en-US" sz="1600" dirty="0">
                <a:effectLst/>
                <a:latin typeface="Times New Roman" panose="02020603050405020304" pitchFamily="18" charset="0"/>
                <a:ea typeface="Times New Roman" panose="02020603050405020304" pitchFamily="18" charset="0"/>
              </a:rPr>
              <a:t>-Pottstown cancer risk: 80-90</a:t>
            </a:r>
            <a:r>
              <a:rPr lang="en-US" sz="1600" baseline="30000" dirty="0">
                <a:effectLst/>
                <a:latin typeface="Times New Roman" panose="02020603050405020304" pitchFamily="18" charset="0"/>
                <a:ea typeface="Times New Roman" panose="02020603050405020304" pitchFamily="18" charset="0"/>
              </a:rPr>
              <a:t>th</a:t>
            </a:r>
            <a:r>
              <a:rPr lang="en-US" sz="1600" dirty="0">
                <a:effectLst/>
                <a:latin typeface="Times New Roman" panose="02020603050405020304" pitchFamily="18" charset="0"/>
                <a:ea typeface="Times New Roman" panose="02020603050405020304" pitchFamily="18" charset="0"/>
              </a:rPr>
              <a:t> percentile nationally.</a:t>
            </a:r>
          </a:p>
          <a:p>
            <a:pPr marL="0" marR="0">
              <a:spcBef>
                <a:spcPts val="0"/>
              </a:spcBef>
              <a:spcAft>
                <a:spcPts val="0"/>
              </a:spcAft>
            </a:pPr>
            <a:r>
              <a:rPr lang="en-US" sz="1600" dirty="0">
                <a:effectLst/>
                <a:latin typeface="Times New Roman" panose="02020603050405020304" pitchFamily="18" charset="0"/>
                <a:ea typeface="Times New Roman" panose="02020603050405020304" pitchFamily="18" charset="0"/>
              </a:rPr>
              <a:t>-Pottstown is located in an area with high wastewater discharge (95-100</a:t>
            </a:r>
            <a:r>
              <a:rPr lang="en-US" sz="1600" baseline="30000" dirty="0">
                <a:effectLst/>
                <a:latin typeface="Times New Roman" panose="02020603050405020304" pitchFamily="18" charset="0"/>
                <a:ea typeface="Times New Roman" panose="02020603050405020304" pitchFamily="18" charset="0"/>
              </a:rPr>
              <a:t>th</a:t>
            </a:r>
            <a:r>
              <a:rPr lang="en-US" sz="1600" dirty="0">
                <a:effectLst/>
                <a:latin typeface="Times New Roman" panose="02020603050405020304" pitchFamily="18" charset="0"/>
                <a:ea typeface="Times New Roman" panose="02020603050405020304" pitchFamily="18" charset="0"/>
              </a:rPr>
              <a:t> percentile state-wide). </a:t>
            </a:r>
          </a:p>
          <a:p>
            <a:pPr marL="0" marR="0">
              <a:spcBef>
                <a:spcPts val="0"/>
              </a:spcBef>
              <a:spcAft>
                <a:spcPts val="0"/>
              </a:spcAft>
            </a:pPr>
            <a:r>
              <a:rPr lang="en-US" sz="1600" dirty="0">
                <a:effectLst/>
                <a:latin typeface="Times New Roman" panose="02020603050405020304" pitchFamily="18" charset="0"/>
                <a:ea typeface="Times New Roman" panose="02020603050405020304" pitchFamily="18" charset="0"/>
              </a:rPr>
              <a:t>-Pottstown has a high percentage of black residents reporting thyroid cancer cases—thyroid cancer is closely linked to radiation</a:t>
            </a:r>
            <a:r>
              <a:rPr lang="en-US" sz="1600" dirty="0">
                <a:latin typeface="Times New Roman" panose="02020603050405020304" pitchFamily="18" charset="0"/>
                <a:ea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rPr>
              <a:t>exposure. (CDC)</a:t>
            </a:r>
          </a:p>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p>
        </p:txBody>
      </p:sp>
      <p:sp>
        <p:nvSpPr>
          <p:cNvPr id="7" name="Text Box 21">
            <a:extLst>
              <a:ext uri="{FF2B5EF4-FFF2-40B4-BE49-F238E27FC236}">
                <a16:creationId xmlns:a16="http://schemas.microsoft.com/office/drawing/2014/main" id="{70A29149-2E45-784B-AED0-F07712D1E7E9}"/>
              </a:ext>
            </a:extLst>
          </p:cNvPr>
          <p:cNvSpPr txBox="1"/>
          <p:nvPr/>
        </p:nvSpPr>
        <p:spPr>
          <a:xfrm>
            <a:off x="8184204" y="1980525"/>
            <a:ext cx="3003442" cy="4082104"/>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600" dirty="0">
                <a:effectLst/>
                <a:latin typeface="Times New Roman" panose="02020603050405020304" pitchFamily="18" charset="0"/>
                <a:ea typeface="Times New Roman" panose="02020603050405020304" pitchFamily="18" charset="0"/>
              </a:rPr>
              <a:t>-Tritium and strontium-90. </a:t>
            </a:r>
          </a:p>
          <a:p>
            <a:pPr marL="0" marR="0">
              <a:spcBef>
                <a:spcPts val="0"/>
              </a:spcBef>
              <a:spcAft>
                <a:spcPts val="0"/>
              </a:spcAft>
            </a:pPr>
            <a:r>
              <a:rPr lang="en-US" sz="1600" dirty="0">
                <a:effectLst/>
                <a:latin typeface="Times New Roman" panose="02020603050405020304" pitchFamily="18" charset="0"/>
                <a:ea typeface="Times New Roman" panose="02020603050405020304" pitchFamily="18" charset="0"/>
              </a:rPr>
              <a:t>-Pottstown childhood cancer rate: 93% above the rest of the region in late 1990s and early 2000s. (Mangano 2017)</a:t>
            </a:r>
          </a:p>
          <a:p>
            <a:pPr marL="0" marR="0">
              <a:spcBef>
                <a:spcPts val="0"/>
              </a:spcBef>
              <a:spcAft>
                <a:spcPts val="0"/>
              </a:spcAft>
            </a:pPr>
            <a:r>
              <a:rPr lang="en-US" sz="1600" dirty="0">
                <a:effectLst/>
                <a:latin typeface="Times New Roman" panose="02020603050405020304" pitchFamily="18" charset="0"/>
                <a:ea typeface="Times New Roman" panose="02020603050405020304" pitchFamily="18" charset="0"/>
              </a:rPr>
              <a:t>-</a:t>
            </a:r>
            <a:r>
              <a:rPr lang="en-US" sz="1600" dirty="0">
                <a:latin typeface="Times New Roman" panose="02020603050405020304" pitchFamily="18" charset="0"/>
                <a:ea typeface="Times New Roman" panose="02020603050405020304" pitchFamily="18" charset="0"/>
              </a:rPr>
              <a:t>Study </a:t>
            </a:r>
            <a:r>
              <a:rPr lang="en-US" sz="1600" dirty="0">
                <a:effectLst/>
                <a:latin typeface="Times New Roman" panose="02020603050405020304" pitchFamily="18" charset="0"/>
                <a:ea typeface="Times New Roman" panose="02020603050405020304" pitchFamily="18" charset="0"/>
              </a:rPr>
              <a:t>found high average levels of strontium-90 in 100+ baby teeth, 50% higher than areas located far from a nuclear power plant. (Mangano 2017)</a:t>
            </a:r>
          </a:p>
        </p:txBody>
      </p:sp>
    </p:spTree>
    <p:extLst>
      <p:ext uri="{BB962C8B-B14F-4D97-AF65-F5344CB8AC3E}">
        <p14:creationId xmlns:p14="http://schemas.microsoft.com/office/powerpoint/2010/main" val="1501373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2">
            <a:extLst>
              <a:ext uri="{FF2B5EF4-FFF2-40B4-BE49-F238E27FC236}">
                <a16:creationId xmlns:a16="http://schemas.microsoft.com/office/drawing/2014/main" id="{08FEEFBD-4215-6948-97C5-44519AD3A967}"/>
              </a:ext>
            </a:extLst>
          </p:cNvPr>
          <p:cNvSpPr txBox="1"/>
          <p:nvPr/>
        </p:nvSpPr>
        <p:spPr>
          <a:xfrm>
            <a:off x="2630805" y="562306"/>
            <a:ext cx="6930390" cy="145568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sz="1600" dirty="0">
                <a:effectLst/>
                <a:latin typeface="Times New Roman" panose="02020603050405020304" pitchFamily="18" charset="0"/>
                <a:ea typeface="Times New Roman" panose="02020603050405020304" pitchFamily="18" charset="0"/>
              </a:rPr>
              <a:t>2012: 15,000 gallons of tritium-contaminated water spilled into surrounding water ways. </a:t>
            </a:r>
          </a:p>
          <a:p>
            <a:r>
              <a:rPr lang="en-US" sz="1600" dirty="0">
                <a:latin typeface="Times New Roman" panose="02020603050405020304" pitchFamily="18" charset="0"/>
                <a:ea typeface="Times New Roman" panose="02020603050405020304" pitchFamily="18" charset="0"/>
              </a:rPr>
              <a:t>Sample: </a:t>
            </a:r>
            <a:r>
              <a:rPr lang="en-US" sz="1600" dirty="0">
                <a:effectLst/>
                <a:latin typeface="Times New Roman" panose="02020603050405020304" pitchFamily="18" charset="0"/>
                <a:ea typeface="Times New Roman" panose="02020603050405020304" pitchFamily="18" charset="0"/>
              </a:rPr>
              <a:t>concentration of tritium was 113,000 pci/</a:t>
            </a:r>
            <a:r>
              <a:rPr lang="en-US" sz="1600" dirty="0">
                <a:latin typeface="Times New Roman" panose="02020603050405020304" pitchFamily="18" charset="0"/>
                <a:ea typeface="Times New Roman" panose="02020603050405020304" pitchFamily="18" charset="0"/>
              </a:rPr>
              <a:t>L</a:t>
            </a:r>
          </a:p>
          <a:p>
            <a:r>
              <a:rPr lang="en-US" sz="1600" dirty="0">
                <a:effectLst/>
                <a:latin typeface="Times New Roman" panose="02020603050405020304" pitchFamily="18" charset="0"/>
                <a:ea typeface="Times New Roman" panose="02020603050405020304" pitchFamily="18" charset="0"/>
              </a:rPr>
              <a:t>-the EPA’s limit is 20,000 pci/L. </a:t>
            </a:r>
          </a:p>
          <a:p>
            <a:r>
              <a:rPr lang="en-US" sz="1600" dirty="0">
                <a:effectLst/>
                <a:latin typeface="Times New Roman" panose="02020603050405020304" pitchFamily="18" charset="0"/>
                <a:ea typeface="Times New Roman" panose="02020603050405020304" pitchFamily="18" charset="0"/>
              </a:rPr>
              <a:t>(Brandt 2012)</a:t>
            </a:r>
          </a:p>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p>
        </p:txBody>
      </p:sp>
      <p:sp>
        <p:nvSpPr>
          <p:cNvPr id="5" name="Text Box 24">
            <a:extLst>
              <a:ext uri="{FF2B5EF4-FFF2-40B4-BE49-F238E27FC236}">
                <a16:creationId xmlns:a16="http://schemas.microsoft.com/office/drawing/2014/main" id="{187106E3-723A-6D4F-9724-4DF1ADB5BB8D}"/>
              </a:ext>
            </a:extLst>
          </p:cNvPr>
          <p:cNvSpPr txBox="1"/>
          <p:nvPr/>
        </p:nvSpPr>
        <p:spPr>
          <a:xfrm>
            <a:off x="2630805" y="2350394"/>
            <a:ext cx="6930390" cy="1097996"/>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600" dirty="0">
                <a:effectLst/>
                <a:latin typeface="Times New Roman" panose="02020603050405020304" pitchFamily="18" charset="0"/>
                <a:ea typeface="Times New Roman" panose="02020603050405020304" pitchFamily="18" charset="0"/>
              </a:rPr>
              <a:t>-The Nuclear Regulatory Commission (NRC) has a shady history of evaluating environmental injustice and environmental health risk. </a:t>
            </a:r>
          </a:p>
          <a:p>
            <a:pPr marL="0" marR="0">
              <a:spcBef>
                <a:spcPts val="0"/>
              </a:spcBef>
              <a:spcAft>
                <a:spcPts val="0"/>
              </a:spcAft>
            </a:pPr>
            <a:r>
              <a:rPr lang="en-US" sz="1600" dirty="0">
                <a:latin typeface="Times New Roman" panose="02020603050405020304" pitchFamily="18" charset="0"/>
                <a:ea typeface="Times New Roman" panose="02020603050405020304" pitchFamily="18" charset="0"/>
              </a:rPr>
              <a:t>-EIJ criteria, meaningless reform, misleading campaigns, safety procedure. (Jantz 2017)</a:t>
            </a:r>
            <a:endParaRPr lang="en-US" sz="1600" dirty="0">
              <a:effectLst/>
              <a:latin typeface="Times New Roman" panose="02020603050405020304" pitchFamily="18" charset="0"/>
              <a:ea typeface="Times New Roman" panose="02020603050405020304" pitchFamily="18" charset="0"/>
            </a:endParaRPr>
          </a:p>
        </p:txBody>
      </p:sp>
      <p:sp>
        <p:nvSpPr>
          <p:cNvPr id="6" name="Text Box 25">
            <a:extLst>
              <a:ext uri="{FF2B5EF4-FFF2-40B4-BE49-F238E27FC236}">
                <a16:creationId xmlns:a16="http://schemas.microsoft.com/office/drawing/2014/main" id="{152D0B71-3491-984B-BF1A-E292F48E28EE}"/>
              </a:ext>
            </a:extLst>
          </p:cNvPr>
          <p:cNvSpPr txBox="1"/>
          <p:nvPr/>
        </p:nvSpPr>
        <p:spPr>
          <a:xfrm>
            <a:off x="2630805" y="3780798"/>
            <a:ext cx="6930390" cy="596678"/>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600" dirty="0">
                <a:effectLst/>
                <a:latin typeface="Times New Roman" panose="02020603050405020304" pitchFamily="18" charset="0"/>
                <a:ea typeface="Times New Roman" panose="02020603050405020304" pitchFamily="18" charset="0"/>
              </a:rPr>
              <a:t>2008 Radiologica</a:t>
            </a:r>
            <a:r>
              <a:rPr lang="en-US" sz="1600" dirty="0">
                <a:latin typeface="Times New Roman" panose="02020603050405020304" pitchFamily="18" charset="0"/>
                <a:ea typeface="Times New Roman" panose="02020603050405020304" pitchFamily="18" charset="0"/>
              </a:rPr>
              <a:t>l Report: levels of </a:t>
            </a:r>
            <a:r>
              <a:rPr lang="en-US" sz="1600" dirty="0">
                <a:effectLst/>
                <a:latin typeface="Times New Roman" panose="02020603050405020304" pitchFamily="18" charset="0"/>
                <a:ea typeface="Times New Roman" panose="02020603050405020304" pitchFamily="18" charset="0"/>
              </a:rPr>
              <a:t>Strontium-90 in surface water deemed “Acceptable With Warning.” (NRC 2008)</a:t>
            </a:r>
          </a:p>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p>
        </p:txBody>
      </p:sp>
      <p:sp>
        <p:nvSpPr>
          <p:cNvPr id="7" name="Text Box 27">
            <a:extLst>
              <a:ext uri="{FF2B5EF4-FFF2-40B4-BE49-F238E27FC236}">
                <a16:creationId xmlns:a16="http://schemas.microsoft.com/office/drawing/2014/main" id="{0BC5AB02-8DDD-E347-90E8-E146CED3FB65}"/>
              </a:ext>
            </a:extLst>
          </p:cNvPr>
          <p:cNvSpPr txBox="1"/>
          <p:nvPr/>
        </p:nvSpPr>
        <p:spPr>
          <a:xfrm>
            <a:off x="2630805" y="4709884"/>
            <a:ext cx="6930390" cy="1489839"/>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171450" marR="0" indent="-171450">
              <a:spcBef>
                <a:spcPts val="0"/>
              </a:spcBef>
              <a:spcAft>
                <a:spcPts val="0"/>
              </a:spcAft>
              <a:buFontTx/>
              <a:buChar char="-"/>
            </a:pPr>
            <a:r>
              <a:rPr lang="en-US" sz="1600" dirty="0">
                <a:effectLst/>
                <a:latin typeface="Times New Roman" panose="02020603050405020304" pitchFamily="18" charset="0"/>
                <a:ea typeface="Times New Roman" panose="02020603050405020304" pitchFamily="18" charset="0"/>
              </a:rPr>
              <a:t>685 out of total 1,978</a:t>
            </a:r>
            <a:r>
              <a:rPr lang="en-US" sz="1600" dirty="0">
                <a:latin typeface="Times New Roman" panose="02020603050405020304" pitchFamily="18" charset="0"/>
                <a:ea typeface="Times New Roman" panose="02020603050405020304" pitchFamily="18" charset="0"/>
              </a:rPr>
              <a:t> census tracts </a:t>
            </a:r>
            <a:r>
              <a:rPr lang="en-US" sz="1600" dirty="0">
                <a:effectLst/>
                <a:latin typeface="Times New Roman" panose="02020603050405020304" pitchFamily="18" charset="0"/>
                <a:ea typeface="Times New Roman" panose="02020603050405020304" pitchFamily="18" charset="0"/>
              </a:rPr>
              <a:t>within a 50-mile radius of LGS were identified as Environmental Injustice Areas</a:t>
            </a:r>
            <a:endParaRPr lang="en-US" sz="1600" dirty="0">
              <a:latin typeface="Times New Roman" panose="02020603050405020304" pitchFamily="18" charset="0"/>
              <a:ea typeface="Times New Roman" panose="02020603050405020304" pitchFamily="18" charset="0"/>
            </a:endParaRPr>
          </a:p>
          <a:p>
            <a:pPr marL="171450" marR="0" indent="-171450">
              <a:spcBef>
                <a:spcPts val="0"/>
              </a:spcBef>
              <a:spcAft>
                <a:spcPts val="0"/>
              </a:spcAft>
              <a:buFontTx/>
              <a:buChar char="-"/>
            </a:pPr>
            <a:r>
              <a:rPr lang="en-US" sz="1600" dirty="0">
                <a:effectLst/>
                <a:latin typeface="Times New Roman" panose="02020603050405020304" pitchFamily="18" charset="0"/>
                <a:ea typeface="Times New Roman" panose="02020603050405020304" pitchFamily="18" charset="0"/>
              </a:rPr>
              <a:t>Of the EIJ areas, 424 out of 685 are in the black race category, with 191 tracts being over 50% aggregate black population. (Exelon Generating Company 2014)</a:t>
            </a:r>
          </a:p>
        </p:txBody>
      </p:sp>
    </p:spTree>
    <p:extLst>
      <p:ext uri="{BB962C8B-B14F-4D97-AF65-F5344CB8AC3E}">
        <p14:creationId xmlns:p14="http://schemas.microsoft.com/office/powerpoint/2010/main" val="2551127122"/>
      </p:ext>
    </p:extLst>
  </p:cSld>
  <p:clrMapOvr>
    <a:masterClrMapping/>
  </p:clrMapOvr>
</p:sld>
</file>

<file path=ppt/theme/theme1.xml><?xml version="1.0" encoding="utf-8"?>
<a:theme xmlns:a="http://schemas.openxmlformats.org/drawingml/2006/main" name="ShapesVTI">
  <a:themeElements>
    <a:clrScheme name="AnalogousFromLightSeedLeftStep">
      <a:dk1>
        <a:srgbClr val="000000"/>
      </a:dk1>
      <a:lt1>
        <a:srgbClr val="FFFFFF"/>
      </a:lt1>
      <a:dk2>
        <a:srgbClr val="242841"/>
      </a:dk2>
      <a:lt2>
        <a:srgbClr val="E8E7E2"/>
      </a:lt2>
      <a:accent1>
        <a:srgbClr val="8891D5"/>
      </a:accent1>
      <a:accent2>
        <a:srgbClr val="6DA0CB"/>
      </a:accent2>
      <a:accent3>
        <a:srgbClr val="6EADB1"/>
      </a:accent3>
      <a:accent4>
        <a:srgbClr val="61B495"/>
      </a:accent4>
      <a:accent5>
        <a:srgbClr val="6BB47B"/>
      </a:accent5>
      <a:accent6>
        <a:srgbClr val="72B461"/>
      </a:accent6>
      <a:hlink>
        <a:srgbClr val="8A8453"/>
      </a:hlink>
      <a:folHlink>
        <a:srgbClr val="7F7F7F"/>
      </a:folHlink>
    </a:clrScheme>
    <a:fontScheme name="Festival">
      <a:majorFont>
        <a:latin typeface="Tw Cen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apesVTI" id="{C78D20FD-A872-4243-8597-B534C62538FF}" vid="{7CAFCCF9-7834-41D6-B6AB-7D225A18A4E9}"/>
    </a:ext>
  </a:extLst>
</a:theme>
</file>

<file path=docProps/app.xml><?xml version="1.0" encoding="utf-8"?>
<Properties xmlns="http://schemas.openxmlformats.org/officeDocument/2006/extended-properties" xmlns:vt="http://schemas.openxmlformats.org/officeDocument/2006/docPropsVTypes">
  <TotalTime>304</TotalTime>
  <Words>823</Words>
  <Application>Microsoft Macintosh PowerPoint</Application>
  <PresentationFormat>Widescreen</PresentationFormat>
  <Paragraphs>44</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Avenir Next LT Pro</vt:lpstr>
      <vt:lpstr>Calibri</vt:lpstr>
      <vt:lpstr>Helvetica</vt:lpstr>
      <vt:lpstr>Times New Roman</vt:lpstr>
      <vt:lpstr>Tw Cen MT</vt:lpstr>
      <vt:lpstr>ShapesVTI</vt:lpstr>
      <vt:lpstr>PowerPoint Presentation</vt:lpstr>
      <vt:lpstr>Exhibit Note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(Un)Just Sustainabilities Presentation</dc:title>
  <dc:creator>Gontarek, Grace</dc:creator>
  <cp:lastModifiedBy>Gontarek, Grace</cp:lastModifiedBy>
  <cp:revision>23</cp:revision>
  <dcterms:created xsi:type="dcterms:W3CDTF">2020-04-26T18:18:56Z</dcterms:created>
  <dcterms:modified xsi:type="dcterms:W3CDTF">2020-04-28T15:17:04Z</dcterms:modified>
</cp:coreProperties>
</file>